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73" r:id="rId5"/>
    <p:sldId id="271" r:id="rId6"/>
    <p:sldId id="274" r:id="rId7"/>
    <p:sldId id="295" r:id="rId8"/>
    <p:sldId id="296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B94D9-EE44-4CDC-98B6-957EB963928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24167F05-662A-4D73-B979-C4D08BDBA26F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5A26472-B372-4F88-8AA4-41721876EF99}" type="parTrans" cxnId="{D6795479-0C93-43D6-8912-8F47465A3768}">
      <dgm:prSet/>
      <dgm:spPr/>
      <dgm:t>
        <a:bodyPr/>
        <a:lstStyle/>
        <a:p>
          <a:endParaRPr lang="es-SV"/>
        </a:p>
      </dgm:t>
    </dgm:pt>
    <dgm:pt modelId="{4C66F0BD-884D-4C50-BF1D-42F1C73591C4}" type="sibTrans" cxnId="{D6795479-0C93-43D6-8912-8F47465A3768}">
      <dgm:prSet/>
      <dgm:spPr/>
      <dgm:t>
        <a:bodyPr/>
        <a:lstStyle/>
        <a:p>
          <a:endParaRPr lang="es-SV"/>
        </a:p>
      </dgm:t>
    </dgm:pt>
    <dgm:pt modelId="{A49F6E78-81B0-47C5-89E0-5D76754350F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EDE713C1-F496-4D67-96BE-D75709722747}" type="parTrans" cxnId="{34CC3C3D-78E0-4655-9488-0A1CBA494DBB}">
      <dgm:prSet/>
      <dgm:spPr/>
      <dgm:t>
        <a:bodyPr/>
        <a:lstStyle/>
        <a:p>
          <a:endParaRPr lang="es-SV"/>
        </a:p>
      </dgm:t>
    </dgm:pt>
    <dgm:pt modelId="{B0D95541-5A05-4287-B5FB-11C13D316FDD}" type="sibTrans" cxnId="{34CC3C3D-78E0-4655-9488-0A1CBA494DBB}">
      <dgm:prSet/>
      <dgm:spPr/>
      <dgm:t>
        <a:bodyPr/>
        <a:lstStyle/>
        <a:p>
          <a:endParaRPr lang="es-SV"/>
        </a:p>
      </dgm:t>
    </dgm:pt>
    <dgm:pt modelId="{4583FB53-9036-4D91-9CC6-F461329AC210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0CFFA6D-8F77-49C5-A85A-A2E49393A893}" type="parTrans" cxnId="{17080786-B8B3-4479-93CF-52867E5ABA91}">
      <dgm:prSet/>
      <dgm:spPr/>
      <dgm:t>
        <a:bodyPr/>
        <a:lstStyle/>
        <a:p>
          <a:endParaRPr lang="es-SV"/>
        </a:p>
      </dgm:t>
    </dgm:pt>
    <dgm:pt modelId="{22B7C9BE-C179-4192-85E7-07676C8409CC}" type="sibTrans" cxnId="{17080786-B8B3-4479-93CF-52867E5ABA91}">
      <dgm:prSet/>
      <dgm:spPr/>
      <dgm:t>
        <a:bodyPr/>
        <a:lstStyle/>
        <a:p>
          <a:endParaRPr lang="es-SV"/>
        </a:p>
      </dgm:t>
    </dgm:pt>
    <dgm:pt modelId="{207DD0EF-9B33-47FC-9513-B593CD10BBCD}" type="pres">
      <dgm:prSet presAssocID="{110B94D9-EE44-4CDC-98B6-957EB9639286}" presName="linear" presStyleCnt="0">
        <dgm:presLayoutVars>
          <dgm:dir/>
          <dgm:animLvl val="lvl"/>
          <dgm:resizeHandles val="exact"/>
        </dgm:presLayoutVars>
      </dgm:prSet>
      <dgm:spPr/>
    </dgm:pt>
    <dgm:pt modelId="{1E2B80F7-C521-4E6E-A457-DC3D39E9018B}" type="pres">
      <dgm:prSet presAssocID="{24167F05-662A-4D73-B979-C4D08BDBA26F}" presName="parentLin" presStyleCnt="0"/>
      <dgm:spPr/>
    </dgm:pt>
    <dgm:pt modelId="{5B07CB2D-28A6-43F5-85C3-95AFCB4635D9}" type="pres">
      <dgm:prSet presAssocID="{24167F05-662A-4D73-B979-C4D08BDBA26F}" presName="parentLeftMargin" presStyleLbl="node1" presStyleIdx="0" presStyleCnt="3"/>
      <dgm:spPr/>
    </dgm:pt>
    <dgm:pt modelId="{9D2BF80D-0C22-4EED-B87D-13061879F1F3}" type="pres">
      <dgm:prSet presAssocID="{24167F05-662A-4D73-B979-C4D08BDBA26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165AAD-4128-43E8-A17B-E0AC6748EE7C}" type="pres">
      <dgm:prSet presAssocID="{24167F05-662A-4D73-B979-C4D08BDBA26F}" presName="negativeSpace" presStyleCnt="0"/>
      <dgm:spPr/>
    </dgm:pt>
    <dgm:pt modelId="{ECC94C69-9BEF-4ECA-A7A8-544AE919CA1C}" type="pres">
      <dgm:prSet presAssocID="{24167F05-662A-4D73-B979-C4D08BDBA26F}" presName="childText" presStyleLbl="conFgAcc1" presStyleIdx="0" presStyleCnt="3">
        <dgm:presLayoutVars>
          <dgm:bulletEnabled val="1"/>
        </dgm:presLayoutVars>
      </dgm:prSet>
      <dgm:spPr/>
    </dgm:pt>
    <dgm:pt modelId="{58B84B58-AC10-4B60-BF81-498A7DBF8F95}" type="pres">
      <dgm:prSet presAssocID="{4C66F0BD-884D-4C50-BF1D-42F1C73591C4}" presName="spaceBetweenRectangles" presStyleCnt="0"/>
      <dgm:spPr/>
    </dgm:pt>
    <dgm:pt modelId="{F4A67052-2321-437F-931D-AF86B7073187}" type="pres">
      <dgm:prSet presAssocID="{A49F6E78-81B0-47C5-89E0-5D76754350F7}" presName="parentLin" presStyleCnt="0"/>
      <dgm:spPr/>
    </dgm:pt>
    <dgm:pt modelId="{B67E78BF-FBF6-4D51-A845-3C43864FBC7C}" type="pres">
      <dgm:prSet presAssocID="{A49F6E78-81B0-47C5-89E0-5D76754350F7}" presName="parentLeftMargin" presStyleLbl="node1" presStyleIdx="0" presStyleCnt="3"/>
      <dgm:spPr/>
    </dgm:pt>
    <dgm:pt modelId="{7E5C4576-9B8D-4016-8F61-83BC9B63B808}" type="pres">
      <dgm:prSet presAssocID="{A49F6E78-81B0-47C5-89E0-5D76754350F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B764CA1-FE12-433B-8F57-DA44E995C4A9}" type="pres">
      <dgm:prSet presAssocID="{A49F6E78-81B0-47C5-89E0-5D76754350F7}" presName="negativeSpace" presStyleCnt="0"/>
      <dgm:spPr/>
    </dgm:pt>
    <dgm:pt modelId="{8300AC44-4F3E-4807-9041-C97F0E7C7E08}" type="pres">
      <dgm:prSet presAssocID="{A49F6E78-81B0-47C5-89E0-5D76754350F7}" presName="childText" presStyleLbl="conFgAcc1" presStyleIdx="1" presStyleCnt="3">
        <dgm:presLayoutVars>
          <dgm:bulletEnabled val="1"/>
        </dgm:presLayoutVars>
      </dgm:prSet>
      <dgm:spPr/>
    </dgm:pt>
    <dgm:pt modelId="{7E591942-E88E-4EC3-BBDA-AEF38585A4C8}" type="pres">
      <dgm:prSet presAssocID="{B0D95541-5A05-4287-B5FB-11C13D316FDD}" presName="spaceBetweenRectangles" presStyleCnt="0"/>
      <dgm:spPr/>
    </dgm:pt>
    <dgm:pt modelId="{81066D3D-C072-4754-A798-ABBA1F753D1A}" type="pres">
      <dgm:prSet presAssocID="{4583FB53-9036-4D91-9CC6-F461329AC210}" presName="parentLin" presStyleCnt="0"/>
      <dgm:spPr/>
    </dgm:pt>
    <dgm:pt modelId="{10C5E4F0-8168-4726-8E8A-9BA9A4364095}" type="pres">
      <dgm:prSet presAssocID="{4583FB53-9036-4D91-9CC6-F461329AC210}" presName="parentLeftMargin" presStyleLbl="node1" presStyleIdx="1" presStyleCnt="3"/>
      <dgm:spPr/>
    </dgm:pt>
    <dgm:pt modelId="{2E44651A-5080-4536-8ED1-91F829AB4292}" type="pres">
      <dgm:prSet presAssocID="{4583FB53-9036-4D91-9CC6-F461329AC21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11B11F7-AB00-4E71-A4AC-BE57A221F55A}" type="pres">
      <dgm:prSet presAssocID="{4583FB53-9036-4D91-9CC6-F461329AC210}" presName="negativeSpace" presStyleCnt="0"/>
      <dgm:spPr/>
    </dgm:pt>
    <dgm:pt modelId="{343A332E-C723-4942-BA2A-C634B4FE1690}" type="pres">
      <dgm:prSet presAssocID="{4583FB53-9036-4D91-9CC6-F461329AC210}" presName="childText" presStyleLbl="conFgAcc1" presStyleIdx="2" presStyleCnt="3" custLinFactX="22163" custLinFactY="800000" custLinFactNeighborX="100000" custLinFactNeighborY="863132">
        <dgm:presLayoutVars>
          <dgm:bulletEnabled val="1"/>
        </dgm:presLayoutVars>
      </dgm:prSet>
      <dgm:spPr/>
    </dgm:pt>
  </dgm:ptLst>
  <dgm:cxnLst>
    <dgm:cxn modelId="{9D84E310-1E23-4E32-84A5-A3D9BB346867}" type="presOf" srcId="{4583FB53-9036-4D91-9CC6-F461329AC210}" destId="{2E44651A-5080-4536-8ED1-91F829AB4292}" srcOrd="1" destOrd="0" presId="urn:microsoft.com/office/officeart/2005/8/layout/list1"/>
    <dgm:cxn modelId="{2B0B8724-C788-474B-9024-0FF707B99935}" type="presOf" srcId="{24167F05-662A-4D73-B979-C4D08BDBA26F}" destId="{9D2BF80D-0C22-4EED-B87D-13061879F1F3}" srcOrd="1" destOrd="0" presId="urn:microsoft.com/office/officeart/2005/8/layout/list1"/>
    <dgm:cxn modelId="{34CC3C3D-78E0-4655-9488-0A1CBA494DBB}" srcId="{110B94D9-EE44-4CDC-98B6-957EB9639286}" destId="{A49F6E78-81B0-47C5-89E0-5D76754350F7}" srcOrd="1" destOrd="0" parTransId="{EDE713C1-F496-4D67-96BE-D75709722747}" sibTransId="{B0D95541-5A05-4287-B5FB-11C13D316FDD}"/>
    <dgm:cxn modelId="{E1C37D63-C4D0-454D-A18D-D55744104603}" type="presOf" srcId="{4583FB53-9036-4D91-9CC6-F461329AC210}" destId="{10C5E4F0-8168-4726-8E8A-9BA9A4364095}" srcOrd="0" destOrd="0" presId="urn:microsoft.com/office/officeart/2005/8/layout/list1"/>
    <dgm:cxn modelId="{D6795479-0C93-43D6-8912-8F47465A3768}" srcId="{110B94D9-EE44-4CDC-98B6-957EB9639286}" destId="{24167F05-662A-4D73-B979-C4D08BDBA26F}" srcOrd="0" destOrd="0" parTransId="{05A26472-B372-4F88-8AA4-41721876EF99}" sibTransId="{4C66F0BD-884D-4C50-BF1D-42F1C73591C4}"/>
    <dgm:cxn modelId="{17080786-B8B3-4479-93CF-52867E5ABA91}" srcId="{110B94D9-EE44-4CDC-98B6-957EB9639286}" destId="{4583FB53-9036-4D91-9CC6-F461329AC210}" srcOrd="2" destOrd="0" parTransId="{50CFFA6D-8F77-49C5-A85A-A2E49393A893}" sibTransId="{22B7C9BE-C179-4192-85E7-07676C8409CC}"/>
    <dgm:cxn modelId="{760E2AC4-0BB0-4124-81FA-7F4953BEB44C}" type="presOf" srcId="{24167F05-662A-4D73-B979-C4D08BDBA26F}" destId="{5B07CB2D-28A6-43F5-85C3-95AFCB4635D9}" srcOrd="0" destOrd="0" presId="urn:microsoft.com/office/officeart/2005/8/layout/list1"/>
    <dgm:cxn modelId="{0605DFF5-48DB-4965-9A97-CA5C9D09C5D5}" type="presOf" srcId="{A49F6E78-81B0-47C5-89E0-5D76754350F7}" destId="{7E5C4576-9B8D-4016-8F61-83BC9B63B808}" srcOrd="1" destOrd="0" presId="urn:microsoft.com/office/officeart/2005/8/layout/list1"/>
    <dgm:cxn modelId="{179618FD-F606-4FD5-9D16-E82CA42A0136}" type="presOf" srcId="{A49F6E78-81B0-47C5-89E0-5D76754350F7}" destId="{B67E78BF-FBF6-4D51-A845-3C43864FBC7C}" srcOrd="0" destOrd="0" presId="urn:microsoft.com/office/officeart/2005/8/layout/list1"/>
    <dgm:cxn modelId="{8301E8FD-6D20-43B1-857E-017D2434D65D}" type="presOf" srcId="{110B94D9-EE44-4CDC-98B6-957EB9639286}" destId="{207DD0EF-9B33-47FC-9513-B593CD10BBCD}" srcOrd="0" destOrd="0" presId="urn:microsoft.com/office/officeart/2005/8/layout/list1"/>
    <dgm:cxn modelId="{4197F644-89AA-47E0-BAA1-CAAC9AE08657}" type="presParOf" srcId="{207DD0EF-9B33-47FC-9513-B593CD10BBCD}" destId="{1E2B80F7-C521-4E6E-A457-DC3D39E9018B}" srcOrd="0" destOrd="0" presId="urn:microsoft.com/office/officeart/2005/8/layout/list1"/>
    <dgm:cxn modelId="{F62C7117-0208-4A95-B4F2-30AEC08C29D3}" type="presParOf" srcId="{1E2B80F7-C521-4E6E-A457-DC3D39E9018B}" destId="{5B07CB2D-28A6-43F5-85C3-95AFCB4635D9}" srcOrd="0" destOrd="0" presId="urn:microsoft.com/office/officeart/2005/8/layout/list1"/>
    <dgm:cxn modelId="{D46DC250-61A0-4645-8F61-6B4DB43A264B}" type="presParOf" srcId="{1E2B80F7-C521-4E6E-A457-DC3D39E9018B}" destId="{9D2BF80D-0C22-4EED-B87D-13061879F1F3}" srcOrd="1" destOrd="0" presId="urn:microsoft.com/office/officeart/2005/8/layout/list1"/>
    <dgm:cxn modelId="{A7471BBB-E8B2-4839-9C85-C8556A979E9C}" type="presParOf" srcId="{207DD0EF-9B33-47FC-9513-B593CD10BBCD}" destId="{A3165AAD-4128-43E8-A17B-E0AC6748EE7C}" srcOrd="1" destOrd="0" presId="urn:microsoft.com/office/officeart/2005/8/layout/list1"/>
    <dgm:cxn modelId="{17B0EBF9-92DC-4258-BB79-8F136680372E}" type="presParOf" srcId="{207DD0EF-9B33-47FC-9513-B593CD10BBCD}" destId="{ECC94C69-9BEF-4ECA-A7A8-544AE919CA1C}" srcOrd="2" destOrd="0" presId="urn:microsoft.com/office/officeart/2005/8/layout/list1"/>
    <dgm:cxn modelId="{02A6B841-44BE-4C23-AC18-E8F658F677FF}" type="presParOf" srcId="{207DD0EF-9B33-47FC-9513-B593CD10BBCD}" destId="{58B84B58-AC10-4B60-BF81-498A7DBF8F95}" srcOrd="3" destOrd="0" presId="urn:microsoft.com/office/officeart/2005/8/layout/list1"/>
    <dgm:cxn modelId="{B5B58092-C4BE-43FA-941B-8C7565174C9E}" type="presParOf" srcId="{207DD0EF-9B33-47FC-9513-B593CD10BBCD}" destId="{F4A67052-2321-437F-931D-AF86B7073187}" srcOrd="4" destOrd="0" presId="urn:microsoft.com/office/officeart/2005/8/layout/list1"/>
    <dgm:cxn modelId="{E376E600-9508-4648-AAF3-EDA0D9A90A90}" type="presParOf" srcId="{F4A67052-2321-437F-931D-AF86B7073187}" destId="{B67E78BF-FBF6-4D51-A845-3C43864FBC7C}" srcOrd="0" destOrd="0" presId="urn:microsoft.com/office/officeart/2005/8/layout/list1"/>
    <dgm:cxn modelId="{C62E354C-3C67-49DC-87E0-137A5414541F}" type="presParOf" srcId="{F4A67052-2321-437F-931D-AF86B7073187}" destId="{7E5C4576-9B8D-4016-8F61-83BC9B63B808}" srcOrd="1" destOrd="0" presId="urn:microsoft.com/office/officeart/2005/8/layout/list1"/>
    <dgm:cxn modelId="{24A83A7A-E2F5-4147-BFB9-E033A63DA093}" type="presParOf" srcId="{207DD0EF-9B33-47FC-9513-B593CD10BBCD}" destId="{5B764CA1-FE12-433B-8F57-DA44E995C4A9}" srcOrd="5" destOrd="0" presId="urn:microsoft.com/office/officeart/2005/8/layout/list1"/>
    <dgm:cxn modelId="{D54D4173-AA09-4C2B-AA65-81C69A0812D1}" type="presParOf" srcId="{207DD0EF-9B33-47FC-9513-B593CD10BBCD}" destId="{8300AC44-4F3E-4807-9041-C97F0E7C7E08}" srcOrd="6" destOrd="0" presId="urn:microsoft.com/office/officeart/2005/8/layout/list1"/>
    <dgm:cxn modelId="{2465C651-937F-47DD-B1D0-D194A270ECB1}" type="presParOf" srcId="{207DD0EF-9B33-47FC-9513-B593CD10BBCD}" destId="{7E591942-E88E-4EC3-BBDA-AEF38585A4C8}" srcOrd="7" destOrd="0" presId="urn:microsoft.com/office/officeart/2005/8/layout/list1"/>
    <dgm:cxn modelId="{49CC6E61-0A0E-49EE-95F9-0B67CA37C3C7}" type="presParOf" srcId="{207DD0EF-9B33-47FC-9513-B593CD10BBCD}" destId="{81066D3D-C072-4754-A798-ABBA1F753D1A}" srcOrd="8" destOrd="0" presId="urn:microsoft.com/office/officeart/2005/8/layout/list1"/>
    <dgm:cxn modelId="{7C183068-CA01-4191-80AB-F508DD4B6B0E}" type="presParOf" srcId="{81066D3D-C072-4754-A798-ABBA1F753D1A}" destId="{10C5E4F0-8168-4726-8E8A-9BA9A4364095}" srcOrd="0" destOrd="0" presId="urn:microsoft.com/office/officeart/2005/8/layout/list1"/>
    <dgm:cxn modelId="{CB3844E2-9F18-4401-A778-44747047DC2D}" type="presParOf" srcId="{81066D3D-C072-4754-A798-ABBA1F753D1A}" destId="{2E44651A-5080-4536-8ED1-91F829AB4292}" srcOrd="1" destOrd="0" presId="urn:microsoft.com/office/officeart/2005/8/layout/list1"/>
    <dgm:cxn modelId="{E6475FA7-C544-4ABC-8D8A-D8D00F369DB8}" type="presParOf" srcId="{207DD0EF-9B33-47FC-9513-B593CD10BBCD}" destId="{C11B11F7-AB00-4E71-A4AC-BE57A221F55A}" srcOrd="9" destOrd="0" presId="urn:microsoft.com/office/officeart/2005/8/layout/list1"/>
    <dgm:cxn modelId="{EEC7BDBD-A31C-4454-8516-8739CAD33728}" type="presParOf" srcId="{207DD0EF-9B33-47FC-9513-B593CD10BBCD}" destId="{343A332E-C723-4942-BA2A-C634B4FE169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B4ED0-56A2-49A3-8962-ECFF815BE895}" type="doc">
      <dgm:prSet loTypeId="urn:diagrams.loki3.com/Bracket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1BDEC6F7-08B9-4794-AC3C-C1CEE178E27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01B830F7-8E07-4A9E-ABC7-C63467CECEAC}" type="parTrans" cxnId="{7AF768A2-A7D8-4DD0-BD27-F713CBB09D93}">
      <dgm:prSet/>
      <dgm:spPr/>
      <dgm:t>
        <a:bodyPr/>
        <a:lstStyle/>
        <a:p>
          <a:endParaRPr lang="es-SV"/>
        </a:p>
      </dgm:t>
    </dgm:pt>
    <dgm:pt modelId="{1A3C049C-6511-4A52-B4B7-38EDC23BAD4D}" type="sibTrans" cxnId="{7AF768A2-A7D8-4DD0-BD27-F713CBB09D93}">
      <dgm:prSet/>
      <dgm:spPr/>
      <dgm:t>
        <a:bodyPr/>
        <a:lstStyle/>
        <a:p>
          <a:endParaRPr lang="es-SV"/>
        </a:p>
      </dgm:t>
    </dgm:pt>
    <dgm:pt modelId="{9468C723-4E37-4C2D-B0D2-C7FA831FD216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CED4DC01-2E2C-4501-9381-CC1B378F636A}" type="parTrans" cxnId="{84532D40-8B35-49F4-BCE6-3441962FFD79}">
      <dgm:prSet/>
      <dgm:spPr/>
      <dgm:t>
        <a:bodyPr/>
        <a:lstStyle/>
        <a:p>
          <a:endParaRPr lang="es-SV"/>
        </a:p>
      </dgm:t>
    </dgm:pt>
    <dgm:pt modelId="{2F458BBA-1C8F-4400-BE9D-D2D2F5566C01}" type="sibTrans" cxnId="{84532D40-8B35-49F4-BCE6-3441962FFD79}">
      <dgm:prSet/>
      <dgm:spPr/>
      <dgm:t>
        <a:bodyPr/>
        <a:lstStyle/>
        <a:p>
          <a:endParaRPr lang="es-SV"/>
        </a:p>
      </dgm:t>
    </dgm:pt>
    <dgm:pt modelId="{C52F8BC5-81B4-4451-9222-ECD7EA7D0A27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A8789CF9-5E5C-41D2-B1E5-014C6B42187F}" type="parTrans" cxnId="{0B778475-0865-4430-903A-EF41161AB396}">
      <dgm:prSet/>
      <dgm:spPr/>
      <dgm:t>
        <a:bodyPr/>
        <a:lstStyle/>
        <a:p>
          <a:endParaRPr lang="es-SV"/>
        </a:p>
      </dgm:t>
    </dgm:pt>
    <dgm:pt modelId="{6B44C2A9-78E2-4459-B23C-5CFA60D0126E}" type="sibTrans" cxnId="{0B778475-0865-4430-903A-EF41161AB396}">
      <dgm:prSet/>
      <dgm:spPr/>
      <dgm:t>
        <a:bodyPr/>
        <a:lstStyle/>
        <a:p>
          <a:endParaRPr lang="es-SV"/>
        </a:p>
      </dgm:t>
    </dgm:pt>
    <dgm:pt modelId="{F9BCBE9F-DE67-4AC2-B0D9-A0E83AEAB6BD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830B9893-C8BB-44BB-8008-B221F55C7AEA}" type="parTrans" cxnId="{BB1A21A4-3829-4153-9EB1-E0F26A943519}">
      <dgm:prSet/>
      <dgm:spPr/>
      <dgm:t>
        <a:bodyPr/>
        <a:lstStyle/>
        <a:p>
          <a:endParaRPr lang="es-SV"/>
        </a:p>
      </dgm:t>
    </dgm:pt>
    <dgm:pt modelId="{9A02E588-2F21-4CCC-8D24-8F302D3AFC29}" type="sibTrans" cxnId="{BB1A21A4-3829-4153-9EB1-E0F26A943519}">
      <dgm:prSet/>
      <dgm:spPr/>
      <dgm:t>
        <a:bodyPr/>
        <a:lstStyle/>
        <a:p>
          <a:endParaRPr lang="es-SV"/>
        </a:p>
      </dgm:t>
    </dgm:pt>
    <dgm:pt modelId="{7E2279F3-70BE-4EC0-A923-84C8D7252824}" type="pres">
      <dgm:prSet presAssocID="{911B4ED0-56A2-49A3-8962-ECFF815BE895}" presName="Name0" presStyleCnt="0">
        <dgm:presLayoutVars>
          <dgm:dir/>
          <dgm:animLvl val="lvl"/>
          <dgm:resizeHandles val="exact"/>
        </dgm:presLayoutVars>
      </dgm:prSet>
      <dgm:spPr/>
    </dgm:pt>
    <dgm:pt modelId="{CB087363-FED7-4106-9375-9B7D9B0E7D74}" type="pres">
      <dgm:prSet presAssocID="{1BDEC6F7-08B9-4794-AC3C-C1CEE178E276}" presName="linNode" presStyleCnt="0"/>
      <dgm:spPr/>
    </dgm:pt>
    <dgm:pt modelId="{0E2A4EF4-377E-446B-A718-BE7C94632B49}" type="pres">
      <dgm:prSet presAssocID="{1BDEC6F7-08B9-4794-AC3C-C1CEE178E276}" presName="parTx" presStyleLbl="revTx" presStyleIdx="0" presStyleCnt="2">
        <dgm:presLayoutVars>
          <dgm:chMax val="1"/>
          <dgm:bulletEnabled val="1"/>
        </dgm:presLayoutVars>
      </dgm:prSet>
      <dgm:spPr/>
    </dgm:pt>
    <dgm:pt modelId="{4757ED67-3A31-4A73-835D-A024C05F6490}" type="pres">
      <dgm:prSet presAssocID="{1BDEC6F7-08B9-4794-AC3C-C1CEE178E276}" presName="bracket" presStyleLbl="parChTrans1D1" presStyleIdx="0" presStyleCnt="2"/>
      <dgm:spPr/>
    </dgm:pt>
    <dgm:pt modelId="{517FA0CA-B329-408B-A960-CCAB06FDD479}" type="pres">
      <dgm:prSet presAssocID="{1BDEC6F7-08B9-4794-AC3C-C1CEE178E276}" presName="spH" presStyleCnt="0"/>
      <dgm:spPr/>
    </dgm:pt>
    <dgm:pt modelId="{D6DE9948-3F9C-480E-B586-CB9ED494BF2F}" type="pres">
      <dgm:prSet presAssocID="{1BDEC6F7-08B9-4794-AC3C-C1CEE178E276}" presName="desTx" presStyleLbl="node1" presStyleIdx="0" presStyleCnt="2">
        <dgm:presLayoutVars>
          <dgm:bulletEnabled val="1"/>
        </dgm:presLayoutVars>
      </dgm:prSet>
      <dgm:spPr/>
    </dgm:pt>
    <dgm:pt modelId="{935095D9-6E54-4A6E-B879-3529B1B8F0B4}" type="pres">
      <dgm:prSet presAssocID="{1A3C049C-6511-4A52-B4B7-38EDC23BAD4D}" presName="spV" presStyleCnt="0"/>
      <dgm:spPr/>
    </dgm:pt>
    <dgm:pt modelId="{DAD4B0D1-0939-45BF-A21B-76FFDE58BD6B}" type="pres">
      <dgm:prSet presAssocID="{C52F8BC5-81B4-4451-9222-ECD7EA7D0A27}" presName="linNode" presStyleCnt="0"/>
      <dgm:spPr/>
    </dgm:pt>
    <dgm:pt modelId="{688534E2-86E5-4E05-A7C6-B082B2535AEA}" type="pres">
      <dgm:prSet presAssocID="{C52F8BC5-81B4-4451-9222-ECD7EA7D0A27}" presName="parTx" presStyleLbl="revTx" presStyleIdx="1" presStyleCnt="2">
        <dgm:presLayoutVars>
          <dgm:chMax val="1"/>
          <dgm:bulletEnabled val="1"/>
        </dgm:presLayoutVars>
      </dgm:prSet>
      <dgm:spPr/>
    </dgm:pt>
    <dgm:pt modelId="{2B0EA2A8-B363-4045-89C1-DB41646E5CB6}" type="pres">
      <dgm:prSet presAssocID="{C52F8BC5-81B4-4451-9222-ECD7EA7D0A27}" presName="bracket" presStyleLbl="parChTrans1D1" presStyleIdx="1" presStyleCnt="2"/>
      <dgm:spPr/>
    </dgm:pt>
    <dgm:pt modelId="{CCD76BB6-2607-4D4F-8AEF-59BEF41937B6}" type="pres">
      <dgm:prSet presAssocID="{C52F8BC5-81B4-4451-9222-ECD7EA7D0A27}" presName="spH" presStyleCnt="0"/>
      <dgm:spPr/>
    </dgm:pt>
    <dgm:pt modelId="{EE316860-B6F3-4DDF-A2DC-3E28CC61D84B}" type="pres">
      <dgm:prSet presAssocID="{C52F8BC5-81B4-4451-9222-ECD7EA7D0A27}" presName="desTx" presStyleLbl="node1" presStyleIdx="1" presStyleCnt="2">
        <dgm:presLayoutVars>
          <dgm:bulletEnabled val="1"/>
        </dgm:presLayoutVars>
      </dgm:prSet>
      <dgm:spPr/>
    </dgm:pt>
  </dgm:ptLst>
  <dgm:cxnLst>
    <dgm:cxn modelId="{F147711A-CDE9-4A2D-8809-073538FF5FC0}" type="presOf" srcId="{C52F8BC5-81B4-4451-9222-ECD7EA7D0A27}" destId="{688534E2-86E5-4E05-A7C6-B082B2535AEA}" srcOrd="0" destOrd="0" presId="urn:diagrams.loki3.com/BracketList"/>
    <dgm:cxn modelId="{84532D40-8B35-49F4-BCE6-3441962FFD79}" srcId="{1BDEC6F7-08B9-4794-AC3C-C1CEE178E276}" destId="{9468C723-4E37-4C2D-B0D2-C7FA831FD216}" srcOrd="0" destOrd="0" parTransId="{CED4DC01-2E2C-4501-9381-CC1B378F636A}" sibTransId="{2F458BBA-1C8F-4400-BE9D-D2D2F5566C01}"/>
    <dgm:cxn modelId="{2120C949-9536-4D0A-A00D-BD18A1AE32BD}" type="presOf" srcId="{9468C723-4E37-4C2D-B0D2-C7FA831FD216}" destId="{D6DE9948-3F9C-480E-B586-CB9ED494BF2F}" srcOrd="0" destOrd="0" presId="urn:diagrams.loki3.com/BracketList"/>
    <dgm:cxn modelId="{0B778475-0865-4430-903A-EF41161AB396}" srcId="{911B4ED0-56A2-49A3-8962-ECFF815BE895}" destId="{C52F8BC5-81B4-4451-9222-ECD7EA7D0A27}" srcOrd="1" destOrd="0" parTransId="{A8789CF9-5E5C-41D2-B1E5-014C6B42187F}" sibTransId="{6B44C2A9-78E2-4459-B23C-5CFA60D0126E}"/>
    <dgm:cxn modelId="{7AF768A2-A7D8-4DD0-BD27-F713CBB09D93}" srcId="{911B4ED0-56A2-49A3-8962-ECFF815BE895}" destId="{1BDEC6F7-08B9-4794-AC3C-C1CEE178E276}" srcOrd="0" destOrd="0" parTransId="{01B830F7-8E07-4A9E-ABC7-C63467CECEAC}" sibTransId="{1A3C049C-6511-4A52-B4B7-38EDC23BAD4D}"/>
    <dgm:cxn modelId="{BB1A21A4-3829-4153-9EB1-E0F26A943519}" srcId="{C52F8BC5-81B4-4451-9222-ECD7EA7D0A27}" destId="{F9BCBE9F-DE67-4AC2-B0D9-A0E83AEAB6BD}" srcOrd="0" destOrd="0" parTransId="{830B9893-C8BB-44BB-8008-B221F55C7AEA}" sibTransId="{9A02E588-2F21-4CCC-8D24-8F302D3AFC29}"/>
    <dgm:cxn modelId="{5F41B5B3-17C6-4B15-88BC-CFA0B6720337}" type="presOf" srcId="{1BDEC6F7-08B9-4794-AC3C-C1CEE178E276}" destId="{0E2A4EF4-377E-446B-A718-BE7C94632B49}" srcOrd="0" destOrd="0" presId="urn:diagrams.loki3.com/BracketList"/>
    <dgm:cxn modelId="{82A045CC-8D8A-4A70-A9FE-F16C693D65D8}" type="presOf" srcId="{F9BCBE9F-DE67-4AC2-B0D9-A0E83AEAB6BD}" destId="{EE316860-B6F3-4DDF-A2DC-3E28CC61D84B}" srcOrd="0" destOrd="0" presId="urn:diagrams.loki3.com/BracketList"/>
    <dgm:cxn modelId="{F81547E0-9F55-4AB1-A075-D4E640DB6D43}" type="presOf" srcId="{911B4ED0-56A2-49A3-8962-ECFF815BE895}" destId="{7E2279F3-70BE-4EC0-A923-84C8D7252824}" srcOrd="0" destOrd="0" presId="urn:diagrams.loki3.com/BracketList"/>
    <dgm:cxn modelId="{FC6D9575-1BDE-4492-AD74-858E9A81E672}" type="presParOf" srcId="{7E2279F3-70BE-4EC0-A923-84C8D7252824}" destId="{CB087363-FED7-4106-9375-9B7D9B0E7D74}" srcOrd="0" destOrd="0" presId="urn:diagrams.loki3.com/BracketList"/>
    <dgm:cxn modelId="{C4EBAD5D-E0A6-45E0-9688-85C5D5249FFE}" type="presParOf" srcId="{CB087363-FED7-4106-9375-9B7D9B0E7D74}" destId="{0E2A4EF4-377E-446B-A718-BE7C94632B49}" srcOrd="0" destOrd="0" presId="urn:diagrams.loki3.com/BracketList"/>
    <dgm:cxn modelId="{C1CBD908-0AF3-481C-B993-095DDE4EC192}" type="presParOf" srcId="{CB087363-FED7-4106-9375-9B7D9B0E7D74}" destId="{4757ED67-3A31-4A73-835D-A024C05F6490}" srcOrd="1" destOrd="0" presId="urn:diagrams.loki3.com/BracketList"/>
    <dgm:cxn modelId="{527D1E38-B02E-4A83-8207-C8E5AAC53D4F}" type="presParOf" srcId="{CB087363-FED7-4106-9375-9B7D9B0E7D74}" destId="{517FA0CA-B329-408B-A960-CCAB06FDD479}" srcOrd="2" destOrd="0" presId="urn:diagrams.loki3.com/BracketList"/>
    <dgm:cxn modelId="{8C4881DB-7885-47A4-ADFA-C2E36BE20C78}" type="presParOf" srcId="{CB087363-FED7-4106-9375-9B7D9B0E7D74}" destId="{D6DE9948-3F9C-480E-B586-CB9ED494BF2F}" srcOrd="3" destOrd="0" presId="urn:diagrams.loki3.com/BracketList"/>
    <dgm:cxn modelId="{48B0EA71-D9C3-4790-BB86-8DC0E2E301D2}" type="presParOf" srcId="{7E2279F3-70BE-4EC0-A923-84C8D7252824}" destId="{935095D9-6E54-4A6E-B879-3529B1B8F0B4}" srcOrd="1" destOrd="0" presId="urn:diagrams.loki3.com/BracketList"/>
    <dgm:cxn modelId="{C69F27A5-3F1F-4349-9A58-2ED58AF67BB5}" type="presParOf" srcId="{7E2279F3-70BE-4EC0-A923-84C8D7252824}" destId="{DAD4B0D1-0939-45BF-A21B-76FFDE58BD6B}" srcOrd="2" destOrd="0" presId="urn:diagrams.loki3.com/BracketList"/>
    <dgm:cxn modelId="{D92CE34D-8F9D-4552-8635-AE71CF15E58E}" type="presParOf" srcId="{DAD4B0D1-0939-45BF-A21B-76FFDE58BD6B}" destId="{688534E2-86E5-4E05-A7C6-B082B2535AEA}" srcOrd="0" destOrd="0" presId="urn:diagrams.loki3.com/BracketList"/>
    <dgm:cxn modelId="{9E40F010-2515-46FC-A652-19BD290722CB}" type="presParOf" srcId="{DAD4B0D1-0939-45BF-A21B-76FFDE58BD6B}" destId="{2B0EA2A8-B363-4045-89C1-DB41646E5CB6}" srcOrd="1" destOrd="0" presId="urn:diagrams.loki3.com/BracketList"/>
    <dgm:cxn modelId="{AFCC9448-65C9-4F21-BA11-21F10577F05A}" type="presParOf" srcId="{DAD4B0D1-0939-45BF-A21B-76FFDE58BD6B}" destId="{CCD76BB6-2607-4D4F-8AEF-59BEF41937B6}" srcOrd="2" destOrd="0" presId="urn:diagrams.loki3.com/BracketList"/>
    <dgm:cxn modelId="{3A60B2AB-0E35-4CDE-BA9F-584DC874F8EA}" type="presParOf" srcId="{DAD4B0D1-0939-45BF-A21B-76FFDE58BD6B}" destId="{EE316860-B6F3-4DDF-A2DC-3E28CC61D84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4ECAA4-7D2C-4019-ABA9-39477C287D67}" type="doc">
      <dgm:prSet loTypeId="urn:microsoft.com/office/officeart/2005/8/layout/matrix3" loCatId="matrix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SV"/>
        </a:p>
      </dgm:t>
    </dgm:pt>
    <dgm:pt modelId="{37E55FDE-199C-48F1-AF2E-DD701AE1DE08}">
      <dgm:prSet phldrT="[Text]"/>
      <dgm:spPr/>
      <dgm:t>
        <a:bodyPr/>
        <a:lstStyle/>
        <a:p>
          <a:r>
            <a:rPr lang="en-US" dirty="0"/>
            <a:t>1</a:t>
          </a:r>
          <a:endParaRPr lang="es-SV" dirty="0"/>
        </a:p>
      </dgm:t>
    </dgm:pt>
    <dgm:pt modelId="{F6562DE9-E61C-416E-8F2A-C252DFB3FAC3}" type="parTrans" cxnId="{92A29C7A-0D66-4830-BC0D-4C58CAE647F0}">
      <dgm:prSet/>
      <dgm:spPr/>
      <dgm:t>
        <a:bodyPr/>
        <a:lstStyle/>
        <a:p>
          <a:endParaRPr lang="es-SV"/>
        </a:p>
      </dgm:t>
    </dgm:pt>
    <dgm:pt modelId="{BCA51940-759C-4198-8CC2-124D239218F5}" type="sibTrans" cxnId="{92A29C7A-0D66-4830-BC0D-4C58CAE647F0}">
      <dgm:prSet/>
      <dgm:spPr/>
      <dgm:t>
        <a:bodyPr/>
        <a:lstStyle/>
        <a:p>
          <a:endParaRPr lang="es-SV"/>
        </a:p>
      </dgm:t>
    </dgm:pt>
    <dgm:pt modelId="{16AB39F3-A907-440F-9728-AFC5C99C6663}">
      <dgm:prSet phldrT="[Text]"/>
      <dgm:spPr/>
      <dgm:t>
        <a:bodyPr/>
        <a:lstStyle/>
        <a:p>
          <a:r>
            <a:rPr lang="en-US" dirty="0"/>
            <a:t>2</a:t>
          </a:r>
          <a:endParaRPr lang="es-SV" dirty="0"/>
        </a:p>
      </dgm:t>
    </dgm:pt>
    <dgm:pt modelId="{099FD67D-0390-4DDC-BF5F-81BFD1F011E8}" type="parTrans" cxnId="{69894175-674F-475A-8DA7-455105FCDB60}">
      <dgm:prSet/>
      <dgm:spPr/>
      <dgm:t>
        <a:bodyPr/>
        <a:lstStyle/>
        <a:p>
          <a:endParaRPr lang="es-SV"/>
        </a:p>
      </dgm:t>
    </dgm:pt>
    <dgm:pt modelId="{D71CE40E-CB4A-4E92-932B-BEEEB3A517BA}" type="sibTrans" cxnId="{69894175-674F-475A-8DA7-455105FCDB60}">
      <dgm:prSet/>
      <dgm:spPr/>
      <dgm:t>
        <a:bodyPr/>
        <a:lstStyle/>
        <a:p>
          <a:endParaRPr lang="es-SV"/>
        </a:p>
      </dgm:t>
    </dgm:pt>
    <dgm:pt modelId="{81D39303-7460-4D08-A463-C40D2BD38A92}">
      <dgm:prSet phldrT="[Text]"/>
      <dgm:spPr/>
      <dgm:t>
        <a:bodyPr/>
        <a:lstStyle/>
        <a:p>
          <a:r>
            <a:rPr lang="en-US" dirty="0"/>
            <a:t>3</a:t>
          </a:r>
          <a:endParaRPr lang="es-SV" dirty="0"/>
        </a:p>
      </dgm:t>
    </dgm:pt>
    <dgm:pt modelId="{5CCF2F54-2E49-40E1-AA4C-1B299F9C6358}" type="parTrans" cxnId="{942A11B2-9FB1-4ECD-9BCB-3AD11459FE3B}">
      <dgm:prSet/>
      <dgm:spPr/>
      <dgm:t>
        <a:bodyPr/>
        <a:lstStyle/>
        <a:p>
          <a:endParaRPr lang="es-SV"/>
        </a:p>
      </dgm:t>
    </dgm:pt>
    <dgm:pt modelId="{E177AA59-CC08-4506-90C0-1309DE0B044F}" type="sibTrans" cxnId="{942A11B2-9FB1-4ECD-9BCB-3AD11459FE3B}">
      <dgm:prSet/>
      <dgm:spPr/>
      <dgm:t>
        <a:bodyPr/>
        <a:lstStyle/>
        <a:p>
          <a:endParaRPr lang="es-SV"/>
        </a:p>
      </dgm:t>
    </dgm:pt>
    <dgm:pt modelId="{D60AA2DA-D739-46A6-96E2-8CCAB139D030}">
      <dgm:prSet phldrT="[Text]"/>
      <dgm:spPr/>
      <dgm:t>
        <a:bodyPr/>
        <a:lstStyle/>
        <a:p>
          <a:r>
            <a:rPr lang="en-US" dirty="0"/>
            <a:t>4</a:t>
          </a:r>
          <a:endParaRPr lang="es-SV" dirty="0"/>
        </a:p>
      </dgm:t>
    </dgm:pt>
    <dgm:pt modelId="{9AAD29EF-1D0E-4CEE-93E5-6E15BC682876}" type="parTrans" cxnId="{8093E2DD-51F4-4FC6-BE29-44B968CCBDBD}">
      <dgm:prSet/>
      <dgm:spPr/>
      <dgm:t>
        <a:bodyPr/>
        <a:lstStyle/>
        <a:p>
          <a:endParaRPr lang="es-SV"/>
        </a:p>
      </dgm:t>
    </dgm:pt>
    <dgm:pt modelId="{7DBDABA3-7085-4A65-BBF7-D6F0E1E2F958}" type="sibTrans" cxnId="{8093E2DD-51F4-4FC6-BE29-44B968CCBDBD}">
      <dgm:prSet/>
      <dgm:spPr/>
      <dgm:t>
        <a:bodyPr/>
        <a:lstStyle/>
        <a:p>
          <a:endParaRPr lang="es-SV"/>
        </a:p>
      </dgm:t>
    </dgm:pt>
    <dgm:pt modelId="{7934150C-94A8-48EB-BC58-1D0684C5DC57}" type="pres">
      <dgm:prSet presAssocID="{A14ECAA4-7D2C-4019-ABA9-39477C287D67}" presName="matrix" presStyleCnt="0">
        <dgm:presLayoutVars>
          <dgm:chMax val="1"/>
          <dgm:dir/>
          <dgm:resizeHandles val="exact"/>
        </dgm:presLayoutVars>
      </dgm:prSet>
      <dgm:spPr/>
    </dgm:pt>
    <dgm:pt modelId="{62A53555-0AAE-4BA9-9C92-8CDB5E877395}" type="pres">
      <dgm:prSet presAssocID="{A14ECAA4-7D2C-4019-ABA9-39477C287D67}" presName="diamond" presStyleLbl="bgShp" presStyleIdx="0" presStyleCnt="1"/>
      <dgm:spPr/>
    </dgm:pt>
    <dgm:pt modelId="{978B07D7-0DA1-4490-8A6A-EB2458B568A9}" type="pres">
      <dgm:prSet presAssocID="{A14ECAA4-7D2C-4019-ABA9-39477C287D6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33D503-07F6-4149-8496-C1BB5FB6783D}" type="pres">
      <dgm:prSet presAssocID="{A14ECAA4-7D2C-4019-ABA9-39477C287D6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3F5EABC-D3CA-4D1A-AF65-1325A8E0E8BC}" type="pres">
      <dgm:prSet presAssocID="{A14ECAA4-7D2C-4019-ABA9-39477C287D6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0421BA5-8671-44CD-A21B-45547007115C}" type="pres">
      <dgm:prSet presAssocID="{A14ECAA4-7D2C-4019-ABA9-39477C287D6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2AB222B-26EC-41DD-A30D-6E01835CC43D}" type="presOf" srcId="{81D39303-7460-4D08-A463-C40D2BD38A92}" destId="{33F5EABC-D3CA-4D1A-AF65-1325A8E0E8BC}" srcOrd="0" destOrd="0" presId="urn:microsoft.com/office/officeart/2005/8/layout/matrix3"/>
    <dgm:cxn modelId="{773E7446-35BE-466B-AA47-431A1E82B410}" type="presOf" srcId="{16AB39F3-A907-440F-9728-AFC5C99C6663}" destId="{6B33D503-07F6-4149-8496-C1BB5FB6783D}" srcOrd="0" destOrd="0" presId="urn:microsoft.com/office/officeart/2005/8/layout/matrix3"/>
    <dgm:cxn modelId="{69894175-674F-475A-8DA7-455105FCDB60}" srcId="{A14ECAA4-7D2C-4019-ABA9-39477C287D67}" destId="{16AB39F3-A907-440F-9728-AFC5C99C6663}" srcOrd="1" destOrd="0" parTransId="{099FD67D-0390-4DDC-BF5F-81BFD1F011E8}" sibTransId="{D71CE40E-CB4A-4E92-932B-BEEEB3A517BA}"/>
    <dgm:cxn modelId="{92A29C7A-0D66-4830-BC0D-4C58CAE647F0}" srcId="{A14ECAA4-7D2C-4019-ABA9-39477C287D67}" destId="{37E55FDE-199C-48F1-AF2E-DD701AE1DE08}" srcOrd="0" destOrd="0" parTransId="{F6562DE9-E61C-416E-8F2A-C252DFB3FAC3}" sibTransId="{BCA51940-759C-4198-8CC2-124D239218F5}"/>
    <dgm:cxn modelId="{80567FA9-BADB-43B3-BC08-94AC127CDD34}" type="presOf" srcId="{D60AA2DA-D739-46A6-96E2-8CCAB139D030}" destId="{C0421BA5-8671-44CD-A21B-45547007115C}" srcOrd="0" destOrd="0" presId="urn:microsoft.com/office/officeart/2005/8/layout/matrix3"/>
    <dgm:cxn modelId="{942A11B2-9FB1-4ECD-9BCB-3AD11459FE3B}" srcId="{A14ECAA4-7D2C-4019-ABA9-39477C287D67}" destId="{81D39303-7460-4D08-A463-C40D2BD38A92}" srcOrd="2" destOrd="0" parTransId="{5CCF2F54-2E49-40E1-AA4C-1B299F9C6358}" sibTransId="{E177AA59-CC08-4506-90C0-1309DE0B044F}"/>
    <dgm:cxn modelId="{A1DEBCBF-9675-4100-A216-A751797532E8}" type="presOf" srcId="{A14ECAA4-7D2C-4019-ABA9-39477C287D67}" destId="{7934150C-94A8-48EB-BC58-1D0684C5DC57}" srcOrd="0" destOrd="0" presId="urn:microsoft.com/office/officeart/2005/8/layout/matrix3"/>
    <dgm:cxn modelId="{8093E2DD-51F4-4FC6-BE29-44B968CCBDBD}" srcId="{A14ECAA4-7D2C-4019-ABA9-39477C287D67}" destId="{D60AA2DA-D739-46A6-96E2-8CCAB139D030}" srcOrd="3" destOrd="0" parTransId="{9AAD29EF-1D0E-4CEE-93E5-6E15BC682876}" sibTransId="{7DBDABA3-7085-4A65-BBF7-D6F0E1E2F958}"/>
    <dgm:cxn modelId="{D79653FF-C8AD-43C7-AE22-B3A99C9118AC}" type="presOf" srcId="{37E55FDE-199C-48F1-AF2E-DD701AE1DE08}" destId="{978B07D7-0DA1-4490-8A6A-EB2458B568A9}" srcOrd="0" destOrd="0" presId="urn:microsoft.com/office/officeart/2005/8/layout/matrix3"/>
    <dgm:cxn modelId="{D26656F8-B57C-4BDC-BA73-9709F0AB47FE}" type="presParOf" srcId="{7934150C-94A8-48EB-BC58-1D0684C5DC57}" destId="{62A53555-0AAE-4BA9-9C92-8CDB5E877395}" srcOrd="0" destOrd="0" presId="urn:microsoft.com/office/officeart/2005/8/layout/matrix3"/>
    <dgm:cxn modelId="{3D166519-1EF5-4263-AA08-5E0275379B69}" type="presParOf" srcId="{7934150C-94A8-48EB-BC58-1D0684C5DC57}" destId="{978B07D7-0DA1-4490-8A6A-EB2458B568A9}" srcOrd="1" destOrd="0" presId="urn:microsoft.com/office/officeart/2005/8/layout/matrix3"/>
    <dgm:cxn modelId="{E4BBD85D-EAAC-4924-A00C-F4371CAD60B7}" type="presParOf" srcId="{7934150C-94A8-48EB-BC58-1D0684C5DC57}" destId="{6B33D503-07F6-4149-8496-C1BB5FB6783D}" srcOrd="2" destOrd="0" presId="urn:microsoft.com/office/officeart/2005/8/layout/matrix3"/>
    <dgm:cxn modelId="{52CD07A1-9BDD-4D65-9C6E-AE421F676DA7}" type="presParOf" srcId="{7934150C-94A8-48EB-BC58-1D0684C5DC57}" destId="{33F5EABC-D3CA-4D1A-AF65-1325A8E0E8BC}" srcOrd="3" destOrd="0" presId="urn:microsoft.com/office/officeart/2005/8/layout/matrix3"/>
    <dgm:cxn modelId="{CCAC39CA-EE90-48BC-92BE-4D7E66F6C104}" type="presParOf" srcId="{7934150C-94A8-48EB-BC58-1D0684C5DC57}" destId="{C0421BA5-8671-44CD-A21B-4554700711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AC310D-0CD7-4E38-BB59-02C4B4522F4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1DB6CD-A789-4967-9DD7-79D54A5D8962}">
      <dgm:prSet/>
      <dgm:spPr/>
      <dgm:t>
        <a:bodyPr/>
        <a:lstStyle/>
        <a:p>
          <a:r>
            <a:rPr lang="en-US" dirty="0"/>
            <a:t>-Scrum Master</a:t>
          </a:r>
        </a:p>
      </dgm:t>
    </dgm:pt>
    <dgm:pt modelId="{8AB19BE0-1797-4B40-9484-756375B3B3FD}" type="parTrans" cxnId="{CA1C7E98-7A85-49FA-8F50-2A178FFD2E31}">
      <dgm:prSet/>
      <dgm:spPr/>
      <dgm:t>
        <a:bodyPr/>
        <a:lstStyle/>
        <a:p>
          <a:endParaRPr lang="en-US"/>
        </a:p>
      </dgm:t>
    </dgm:pt>
    <dgm:pt modelId="{6390B276-B385-4024-AE61-74640030D233}" type="sibTrans" cxnId="{CA1C7E98-7A85-49FA-8F50-2A178FFD2E31}">
      <dgm:prSet/>
      <dgm:spPr/>
      <dgm:t>
        <a:bodyPr/>
        <a:lstStyle/>
        <a:p>
          <a:endParaRPr lang="en-US"/>
        </a:p>
      </dgm:t>
    </dgm:pt>
    <dgm:pt modelId="{AE856C40-94F4-4980-8ED1-2583EFE1A27B}">
      <dgm:prSet/>
      <dgm:spPr/>
      <dgm:t>
        <a:bodyPr/>
        <a:lstStyle/>
        <a:p>
          <a:r>
            <a:rPr lang="en-US" dirty="0"/>
            <a:t>-Product Owner</a:t>
          </a:r>
        </a:p>
      </dgm:t>
    </dgm:pt>
    <dgm:pt modelId="{08E8F57C-8327-4BA1-9077-2700831E4151}" type="parTrans" cxnId="{62F99CAD-FAD4-470B-8BFD-02D156F00A83}">
      <dgm:prSet/>
      <dgm:spPr/>
      <dgm:t>
        <a:bodyPr/>
        <a:lstStyle/>
        <a:p>
          <a:endParaRPr lang="en-US"/>
        </a:p>
      </dgm:t>
    </dgm:pt>
    <dgm:pt modelId="{FF0E005E-0C90-4E76-BD90-9ACD0661EC5D}" type="sibTrans" cxnId="{62F99CAD-FAD4-470B-8BFD-02D156F00A83}">
      <dgm:prSet/>
      <dgm:spPr/>
      <dgm:t>
        <a:bodyPr/>
        <a:lstStyle/>
        <a:p>
          <a:endParaRPr lang="en-US"/>
        </a:p>
      </dgm:t>
    </dgm:pt>
    <dgm:pt modelId="{1B5E2CE5-966C-4F61-88C4-9C6872C27A3D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Equipo</a:t>
          </a:r>
        </a:p>
      </dgm:t>
    </dgm:pt>
    <dgm:pt modelId="{5BFEA32C-CB31-4C93-AD6B-15DB6043C57C}" type="parTrans" cxnId="{6CC3C4B1-D737-4218-BBFE-4D74FC8E5E24}">
      <dgm:prSet/>
      <dgm:spPr/>
      <dgm:t>
        <a:bodyPr/>
        <a:lstStyle/>
        <a:p>
          <a:endParaRPr lang="en-US"/>
        </a:p>
      </dgm:t>
    </dgm:pt>
    <dgm:pt modelId="{524454E9-A5EE-4844-85D4-F461CA2CA384}" type="sibTrans" cxnId="{6CC3C4B1-D737-4218-BBFE-4D74FC8E5E24}">
      <dgm:prSet/>
      <dgm:spPr/>
      <dgm:t>
        <a:bodyPr/>
        <a:lstStyle/>
        <a:p>
          <a:endParaRPr lang="en-US"/>
        </a:p>
      </dgm:t>
    </dgm:pt>
    <dgm:pt modelId="{DB2EF754-EBB2-431A-860E-7B836AF25A95}" type="pres">
      <dgm:prSet presAssocID="{14AC310D-0CD7-4E38-BB59-02C4B4522F43}" presName="linear" presStyleCnt="0">
        <dgm:presLayoutVars>
          <dgm:animLvl val="lvl"/>
          <dgm:resizeHandles val="exact"/>
        </dgm:presLayoutVars>
      </dgm:prSet>
      <dgm:spPr/>
    </dgm:pt>
    <dgm:pt modelId="{9054A593-0D48-42CE-B680-ED2D59DBB9DE}" type="pres">
      <dgm:prSet presAssocID="{BB1DB6CD-A789-4967-9DD7-79D54A5D89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567CEA-210C-449E-91A4-3E27221A04E3}" type="pres">
      <dgm:prSet presAssocID="{6390B276-B385-4024-AE61-74640030D233}" presName="spacer" presStyleCnt="0"/>
      <dgm:spPr/>
    </dgm:pt>
    <dgm:pt modelId="{82D75405-4D7A-42F4-BD6D-3AEF64B169D4}" type="pres">
      <dgm:prSet presAssocID="{AE856C40-94F4-4980-8ED1-2583EFE1A2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F763B8-BF3B-4CF7-B8AB-8C0A62A6D24C}" type="pres">
      <dgm:prSet presAssocID="{FF0E005E-0C90-4E76-BD90-9ACD0661EC5D}" presName="spacer" presStyleCnt="0"/>
      <dgm:spPr/>
    </dgm:pt>
    <dgm:pt modelId="{6E648555-43E9-45CA-B657-F6DB06D95CB7}" type="pres">
      <dgm:prSet presAssocID="{1B5E2CE5-966C-4F61-88C4-9C6872C27A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659460-B3F6-4E37-932A-9088636ABA5A}" type="presOf" srcId="{14AC310D-0CD7-4E38-BB59-02C4B4522F43}" destId="{DB2EF754-EBB2-431A-860E-7B836AF25A95}" srcOrd="0" destOrd="0" presId="urn:microsoft.com/office/officeart/2005/8/layout/vList2"/>
    <dgm:cxn modelId="{7418F460-9AF3-403E-B921-3182D131E5CF}" type="presOf" srcId="{BB1DB6CD-A789-4967-9DD7-79D54A5D8962}" destId="{9054A593-0D48-42CE-B680-ED2D59DBB9DE}" srcOrd="0" destOrd="0" presId="urn:microsoft.com/office/officeart/2005/8/layout/vList2"/>
    <dgm:cxn modelId="{CA1C7E98-7A85-49FA-8F50-2A178FFD2E31}" srcId="{14AC310D-0CD7-4E38-BB59-02C4B4522F43}" destId="{BB1DB6CD-A789-4967-9DD7-79D54A5D8962}" srcOrd="0" destOrd="0" parTransId="{8AB19BE0-1797-4B40-9484-756375B3B3FD}" sibTransId="{6390B276-B385-4024-AE61-74640030D233}"/>
    <dgm:cxn modelId="{0596D9A3-D991-4FD5-825D-28E3420E2545}" type="presOf" srcId="{1B5E2CE5-966C-4F61-88C4-9C6872C27A3D}" destId="{6E648555-43E9-45CA-B657-F6DB06D95CB7}" srcOrd="0" destOrd="0" presId="urn:microsoft.com/office/officeart/2005/8/layout/vList2"/>
    <dgm:cxn modelId="{BC8D3EAD-E507-4E3F-9AC7-681A5979CD41}" type="presOf" srcId="{AE856C40-94F4-4980-8ED1-2583EFE1A27B}" destId="{82D75405-4D7A-42F4-BD6D-3AEF64B169D4}" srcOrd="0" destOrd="0" presId="urn:microsoft.com/office/officeart/2005/8/layout/vList2"/>
    <dgm:cxn modelId="{62F99CAD-FAD4-470B-8BFD-02D156F00A83}" srcId="{14AC310D-0CD7-4E38-BB59-02C4B4522F43}" destId="{AE856C40-94F4-4980-8ED1-2583EFE1A27B}" srcOrd="1" destOrd="0" parTransId="{08E8F57C-8327-4BA1-9077-2700831E4151}" sibTransId="{FF0E005E-0C90-4E76-BD90-9ACD0661EC5D}"/>
    <dgm:cxn modelId="{6CC3C4B1-D737-4218-BBFE-4D74FC8E5E24}" srcId="{14AC310D-0CD7-4E38-BB59-02C4B4522F43}" destId="{1B5E2CE5-966C-4F61-88C4-9C6872C27A3D}" srcOrd="2" destOrd="0" parTransId="{5BFEA32C-CB31-4C93-AD6B-15DB6043C57C}" sibTransId="{524454E9-A5EE-4844-85D4-F461CA2CA384}"/>
    <dgm:cxn modelId="{F5883F1B-8CE5-4FDF-9504-9B47E04AD91A}" type="presParOf" srcId="{DB2EF754-EBB2-431A-860E-7B836AF25A95}" destId="{9054A593-0D48-42CE-B680-ED2D59DBB9DE}" srcOrd="0" destOrd="0" presId="urn:microsoft.com/office/officeart/2005/8/layout/vList2"/>
    <dgm:cxn modelId="{C2469712-F6EB-4B2C-B9FB-84E7CC58EBFD}" type="presParOf" srcId="{DB2EF754-EBB2-431A-860E-7B836AF25A95}" destId="{93567CEA-210C-449E-91A4-3E27221A04E3}" srcOrd="1" destOrd="0" presId="urn:microsoft.com/office/officeart/2005/8/layout/vList2"/>
    <dgm:cxn modelId="{347D108B-FEAA-4152-B78A-B3C004EA51A3}" type="presParOf" srcId="{DB2EF754-EBB2-431A-860E-7B836AF25A95}" destId="{82D75405-4D7A-42F4-BD6D-3AEF64B169D4}" srcOrd="2" destOrd="0" presId="urn:microsoft.com/office/officeart/2005/8/layout/vList2"/>
    <dgm:cxn modelId="{CEC24F63-7541-4824-A68E-C250593070DE}" type="presParOf" srcId="{DB2EF754-EBB2-431A-860E-7B836AF25A95}" destId="{72F763B8-BF3B-4CF7-B8AB-8C0A62A6D24C}" srcOrd="3" destOrd="0" presId="urn:microsoft.com/office/officeart/2005/8/layout/vList2"/>
    <dgm:cxn modelId="{890ADB44-7484-47DE-B9F8-D11C65F00C6C}" type="presParOf" srcId="{DB2EF754-EBB2-431A-860E-7B836AF25A95}" destId="{6E648555-43E9-45CA-B657-F6DB06D95CB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D38C9A-049C-4651-A016-64D7235049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C3C97E-12FA-4AE8-8BEF-5E3CDBDC32C6}">
      <dgm:prSet/>
      <dgm:spPr/>
      <dgm:t>
        <a:bodyPr/>
        <a:lstStyle/>
        <a:p>
          <a:r>
            <a:rPr lang="en-US"/>
            <a:t>-Product Backlog</a:t>
          </a:r>
        </a:p>
      </dgm:t>
    </dgm:pt>
    <dgm:pt modelId="{C48C508D-D9E5-4EFE-BBF9-D7EC97DC64E0}" type="parTrans" cxnId="{2EE01C7E-F28D-4A2B-97B0-16F761514192}">
      <dgm:prSet/>
      <dgm:spPr/>
      <dgm:t>
        <a:bodyPr/>
        <a:lstStyle/>
        <a:p>
          <a:endParaRPr lang="en-US"/>
        </a:p>
      </dgm:t>
    </dgm:pt>
    <dgm:pt modelId="{51AB73A8-F620-41F6-8A3C-0E6F9562BB06}" type="sibTrans" cxnId="{2EE01C7E-F28D-4A2B-97B0-16F761514192}">
      <dgm:prSet/>
      <dgm:spPr/>
      <dgm:t>
        <a:bodyPr/>
        <a:lstStyle/>
        <a:p>
          <a:endParaRPr lang="en-US"/>
        </a:p>
      </dgm:t>
    </dgm:pt>
    <dgm:pt modelId="{F512E6DE-B1D4-421A-B6C3-3560B75711AE}">
      <dgm:prSet/>
      <dgm:spPr/>
      <dgm:t>
        <a:bodyPr/>
        <a:lstStyle/>
        <a:p>
          <a:r>
            <a:rPr lang="en-US"/>
            <a:t>-Sprint Backlog</a:t>
          </a:r>
        </a:p>
      </dgm:t>
    </dgm:pt>
    <dgm:pt modelId="{C76E17EA-8AD8-4846-AF26-C17D7EAF04BB}" type="parTrans" cxnId="{C55042A1-6DC9-4B63-9B82-01862F56BB87}">
      <dgm:prSet/>
      <dgm:spPr/>
      <dgm:t>
        <a:bodyPr/>
        <a:lstStyle/>
        <a:p>
          <a:endParaRPr lang="en-US"/>
        </a:p>
      </dgm:t>
    </dgm:pt>
    <dgm:pt modelId="{399CC85F-7CE1-472D-8DB1-53699718AECB}" type="sibTrans" cxnId="{C55042A1-6DC9-4B63-9B82-01862F56BB87}">
      <dgm:prSet/>
      <dgm:spPr/>
      <dgm:t>
        <a:bodyPr/>
        <a:lstStyle/>
        <a:p>
          <a:endParaRPr lang="en-US"/>
        </a:p>
      </dgm:t>
    </dgm:pt>
    <dgm:pt modelId="{E667E975-3ECE-43F5-8521-93AE30384468}">
      <dgm:prSet/>
      <dgm:spPr/>
      <dgm:t>
        <a:bodyPr/>
        <a:lstStyle/>
        <a:p>
          <a:r>
            <a:rPr lang="en-US" dirty="0"/>
            <a:t>-</a:t>
          </a:r>
          <a:r>
            <a:rPr lang="es-SV" noProof="0" dirty="0"/>
            <a:t>Entregable</a:t>
          </a:r>
        </a:p>
      </dgm:t>
    </dgm:pt>
    <dgm:pt modelId="{9FCD8CFE-4C24-43B4-8E06-E86A6C9EEDE1}" type="parTrans" cxnId="{A95F31A5-462B-4F6A-AACB-892EB93D8A2A}">
      <dgm:prSet/>
      <dgm:spPr/>
      <dgm:t>
        <a:bodyPr/>
        <a:lstStyle/>
        <a:p>
          <a:endParaRPr lang="en-US"/>
        </a:p>
      </dgm:t>
    </dgm:pt>
    <dgm:pt modelId="{9D5E65C1-9C43-4D12-95EA-FA1AEF6133D8}" type="sibTrans" cxnId="{A95F31A5-462B-4F6A-AACB-892EB93D8A2A}">
      <dgm:prSet/>
      <dgm:spPr/>
      <dgm:t>
        <a:bodyPr/>
        <a:lstStyle/>
        <a:p>
          <a:endParaRPr lang="en-US"/>
        </a:p>
      </dgm:t>
    </dgm:pt>
    <dgm:pt modelId="{97FDC7CA-EFEC-4064-98F9-7C61AA43644B}" type="pres">
      <dgm:prSet presAssocID="{F1D38C9A-049C-4651-A016-64D72350496B}" presName="linear" presStyleCnt="0">
        <dgm:presLayoutVars>
          <dgm:animLvl val="lvl"/>
          <dgm:resizeHandles val="exact"/>
        </dgm:presLayoutVars>
      </dgm:prSet>
      <dgm:spPr/>
    </dgm:pt>
    <dgm:pt modelId="{D019B225-64A5-483E-8DE6-62CD8CBE228C}" type="pres">
      <dgm:prSet presAssocID="{22C3C97E-12FA-4AE8-8BEF-5E3CDBDC32C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9D1FCF-4D1B-4679-A919-BA1963126769}" type="pres">
      <dgm:prSet presAssocID="{51AB73A8-F620-41F6-8A3C-0E6F9562BB06}" presName="spacer" presStyleCnt="0"/>
      <dgm:spPr/>
    </dgm:pt>
    <dgm:pt modelId="{CA040F01-245E-46F8-8425-FB4E78769289}" type="pres">
      <dgm:prSet presAssocID="{F512E6DE-B1D4-421A-B6C3-3560B75711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B75F65-C468-4970-A56F-01414E1EC832}" type="pres">
      <dgm:prSet presAssocID="{399CC85F-7CE1-472D-8DB1-53699718AECB}" presName="spacer" presStyleCnt="0"/>
      <dgm:spPr/>
    </dgm:pt>
    <dgm:pt modelId="{3894BC39-E5A5-4C27-BB73-CCF3CE6C86E6}" type="pres">
      <dgm:prSet presAssocID="{E667E975-3ECE-43F5-8521-93AE3038446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467175C-274F-44A4-A0BD-88ED8BE04AC2}" type="presOf" srcId="{F512E6DE-B1D4-421A-B6C3-3560B75711AE}" destId="{CA040F01-245E-46F8-8425-FB4E78769289}" srcOrd="0" destOrd="0" presId="urn:microsoft.com/office/officeart/2005/8/layout/vList2"/>
    <dgm:cxn modelId="{9676836F-983B-4335-9F46-0348830CB127}" type="presOf" srcId="{22C3C97E-12FA-4AE8-8BEF-5E3CDBDC32C6}" destId="{D019B225-64A5-483E-8DE6-62CD8CBE228C}" srcOrd="0" destOrd="0" presId="urn:microsoft.com/office/officeart/2005/8/layout/vList2"/>
    <dgm:cxn modelId="{2EE01C7E-F28D-4A2B-97B0-16F761514192}" srcId="{F1D38C9A-049C-4651-A016-64D72350496B}" destId="{22C3C97E-12FA-4AE8-8BEF-5E3CDBDC32C6}" srcOrd="0" destOrd="0" parTransId="{C48C508D-D9E5-4EFE-BBF9-D7EC97DC64E0}" sibTransId="{51AB73A8-F620-41F6-8A3C-0E6F9562BB06}"/>
    <dgm:cxn modelId="{C55042A1-6DC9-4B63-9B82-01862F56BB87}" srcId="{F1D38C9A-049C-4651-A016-64D72350496B}" destId="{F512E6DE-B1D4-421A-B6C3-3560B75711AE}" srcOrd="1" destOrd="0" parTransId="{C76E17EA-8AD8-4846-AF26-C17D7EAF04BB}" sibTransId="{399CC85F-7CE1-472D-8DB1-53699718AECB}"/>
    <dgm:cxn modelId="{A95F31A5-462B-4F6A-AACB-892EB93D8A2A}" srcId="{F1D38C9A-049C-4651-A016-64D72350496B}" destId="{E667E975-3ECE-43F5-8521-93AE30384468}" srcOrd="2" destOrd="0" parTransId="{9FCD8CFE-4C24-43B4-8E06-E86A6C9EEDE1}" sibTransId="{9D5E65C1-9C43-4D12-95EA-FA1AEF6133D8}"/>
    <dgm:cxn modelId="{8FAD1FAD-3B4C-4D2D-AF25-93C62E51372B}" type="presOf" srcId="{E667E975-3ECE-43F5-8521-93AE30384468}" destId="{3894BC39-E5A5-4C27-BB73-CCF3CE6C86E6}" srcOrd="0" destOrd="0" presId="urn:microsoft.com/office/officeart/2005/8/layout/vList2"/>
    <dgm:cxn modelId="{FAA08CCC-94BC-4820-B866-05C974F988BB}" type="presOf" srcId="{F1D38C9A-049C-4651-A016-64D72350496B}" destId="{97FDC7CA-EFEC-4064-98F9-7C61AA43644B}" srcOrd="0" destOrd="0" presId="urn:microsoft.com/office/officeart/2005/8/layout/vList2"/>
    <dgm:cxn modelId="{CAD1B18E-4926-4C31-BACF-D534EC7EE4CD}" type="presParOf" srcId="{97FDC7CA-EFEC-4064-98F9-7C61AA43644B}" destId="{D019B225-64A5-483E-8DE6-62CD8CBE228C}" srcOrd="0" destOrd="0" presId="urn:microsoft.com/office/officeart/2005/8/layout/vList2"/>
    <dgm:cxn modelId="{B014C3E0-6976-4DDA-8D7D-5A9A6EB9F70B}" type="presParOf" srcId="{97FDC7CA-EFEC-4064-98F9-7C61AA43644B}" destId="{529D1FCF-4D1B-4679-A919-BA1963126769}" srcOrd="1" destOrd="0" presId="urn:microsoft.com/office/officeart/2005/8/layout/vList2"/>
    <dgm:cxn modelId="{65D9EE4F-01C1-435F-8DBB-8DEA11822D92}" type="presParOf" srcId="{97FDC7CA-EFEC-4064-98F9-7C61AA43644B}" destId="{CA040F01-245E-46F8-8425-FB4E78769289}" srcOrd="2" destOrd="0" presId="urn:microsoft.com/office/officeart/2005/8/layout/vList2"/>
    <dgm:cxn modelId="{3128F428-615A-4F11-A2CE-C509AF567BAE}" type="presParOf" srcId="{97FDC7CA-EFEC-4064-98F9-7C61AA43644B}" destId="{45B75F65-C468-4970-A56F-01414E1EC832}" srcOrd="3" destOrd="0" presId="urn:microsoft.com/office/officeart/2005/8/layout/vList2"/>
    <dgm:cxn modelId="{0418E66F-2E9B-407F-9AAB-3FBD8CF4ED5A}" type="presParOf" srcId="{97FDC7CA-EFEC-4064-98F9-7C61AA43644B}" destId="{3894BC39-E5A5-4C27-BB73-CCF3CE6C86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E81A75-CF2F-4AAD-B2F9-B8827C2268C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224553C-A093-41C5-B334-3F5C05EC1B87}">
      <dgm:prSet/>
      <dgm:spPr/>
      <dgm:t>
        <a:bodyPr/>
        <a:lstStyle/>
        <a:p>
          <a:r>
            <a:rPr lang="en-US"/>
            <a:t>-Sprint Planning</a:t>
          </a:r>
        </a:p>
      </dgm:t>
    </dgm:pt>
    <dgm:pt modelId="{DC2CA661-486D-439E-A4D5-3FE528CC5B47}" type="parTrans" cxnId="{9FADE90D-00BA-431B-85BD-14067B50FAA1}">
      <dgm:prSet/>
      <dgm:spPr/>
      <dgm:t>
        <a:bodyPr/>
        <a:lstStyle/>
        <a:p>
          <a:endParaRPr lang="en-US"/>
        </a:p>
      </dgm:t>
    </dgm:pt>
    <dgm:pt modelId="{9E31FE1F-CFD3-4A05-9941-12CE30DBD585}" type="sibTrans" cxnId="{9FADE90D-00BA-431B-85BD-14067B50FAA1}">
      <dgm:prSet/>
      <dgm:spPr/>
      <dgm:t>
        <a:bodyPr/>
        <a:lstStyle/>
        <a:p>
          <a:endParaRPr lang="en-US"/>
        </a:p>
      </dgm:t>
    </dgm:pt>
    <dgm:pt modelId="{6D4160AB-E862-4301-8BF1-40C7F6CAF887}">
      <dgm:prSet/>
      <dgm:spPr/>
      <dgm:t>
        <a:bodyPr/>
        <a:lstStyle/>
        <a:p>
          <a:r>
            <a:rPr lang="en-US"/>
            <a:t>-Daily</a:t>
          </a:r>
        </a:p>
      </dgm:t>
    </dgm:pt>
    <dgm:pt modelId="{96A02840-D159-49E5-936D-51414A403384}" type="parTrans" cxnId="{896EC2A3-5906-4862-9898-39833CE5D0A6}">
      <dgm:prSet/>
      <dgm:spPr/>
      <dgm:t>
        <a:bodyPr/>
        <a:lstStyle/>
        <a:p>
          <a:endParaRPr lang="en-US"/>
        </a:p>
      </dgm:t>
    </dgm:pt>
    <dgm:pt modelId="{21C159F6-6FB2-4C9B-A4F3-D8ADFB95B4B6}" type="sibTrans" cxnId="{896EC2A3-5906-4862-9898-39833CE5D0A6}">
      <dgm:prSet/>
      <dgm:spPr/>
      <dgm:t>
        <a:bodyPr/>
        <a:lstStyle/>
        <a:p>
          <a:endParaRPr lang="en-US"/>
        </a:p>
      </dgm:t>
    </dgm:pt>
    <dgm:pt modelId="{19745D05-BC10-4E58-A8AE-F2322DD5F68E}">
      <dgm:prSet/>
      <dgm:spPr/>
      <dgm:t>
        <a:bodyPr/>
        <a:lstStyle/>
        <a:p>
          <a:r>
            <a:rPr lang="en-US"/>
            <a:t>-Sprint Review</a:t>
          </a:r>
        </a:p>
      </dgm:t>
    </dgm:pt>
    <dgm:pt modelId="{67D85EFC-ECFF-49B2-99C5-C78949AAB2DD}" type="parTrans" cxnId="{36F48F31-1D80-49AE-A86F-9FEC99D8AAD5}">
      <dgm:prSet/>
      <dgm:spPr/>
      <dgm:t>
        <a:bodyPr/>
        <a:lstStyle/>
        <a:p>
          <a:endParaRPr lang="en-US"/>
        </a:p>
      </dgm:t>
    </dgm:pt>
    <dgm:pt modelId="{3C56C107-6193-4A7E-B46B-0BD375A73213}" type="sibTrans" cxnId="{36F48F31-1D80-49AE-A86F-9FEC99D8AAD5}">
      <dgm:prSet/>
      <dgm:spPr/>
      <dgm:t>
        <a:bodyPr/>
        <a:lstStyle/>
        <a:p>
          <a:endParaRPr lang="en-US"/>
        </a:p>
      </dgm:t>
    </dgm:pt>
    <dgm:pt modelId="{FEB41F69-7169-4DB1-B853-9D72BB749D91}">
      <dgm:prSet/>
      <dgm:spPr/>
      <dgm:t>
        <a:bodyPr/>
        <a:lstStyle/>
        <a:p>
          <a:r>
            <a:rPr lang="en-US"/>
            <a:t>-Sprint Retrospective</a:t>
          </a:r>
        </a:p>
      </dgm:t>
    </dgm:pt>
    <dgm:pt modelId="{5EED14B9-95D7-4FE7-B7E0-E5251C5DEC97}" type="parTrans" cxnId="{25AECE93-8F54-4965-8A7E-3A6AC1240A9E}">
      <dgm:prSet/>
      <dgm:spPr/>
      <dgm:t>
        <a:bodyPr/>
        <a:lstStyle/>
        <a:p>
          <a:endParaRPr lang="en-US"/>
        </a:p>
      </dgm:t>
    </dgm:pt>
    <dgm:pt modelId="{8EC993CB-A0C7-4756-80DC-05B6A186ADA7}" type="sibTrans" cxnId="{25AECE93-8F54-4965-8A7E-3A6AC1240A9E}">
      <dgm:prSet/>
      <dgm:spPr/>
      <dgm:t>
        <a:bodyPr/>
        <a:lstStyle/>
        <a:p>
          <a:endParaRPr lang="en-US"/>
        </a:p>
      </dgm:t>
    </dgm:pt>
    <dgm:pt modelId="{D98DF68B-4EB1-44FE-9FB3-347F848D287C}">
      <dgm:prSet/>
      <dgm:spPr/>
      <dgm:t>
        <a:bodyPr/>
        <a:lstStyle/>
        <a:p>
          <a:r>
            <a:rPr lang="en-US"/>
            <a:t>-Sprint</a:t>
          </a:r>
        </a:p>
      </dgm:t>
    </dgm:pt>
    <dgm:pt modelId="{CED06A18-08AD-43AF-A939-A491C6A41920}" type="parTrans" cxnId="{8FB0E41B-C3EA-45F4-8722-87371B74361F}">
      <dgm:prSet/>
      <dgm:spPr/>
      <dgm:t>
        <a:bodyPr/>
        <a:lstStyle/>
        <a:p>
          <a:endParaRPr lang="en-US"/>
        </a:p>
      </dgm:t>
    </dgm:pt>
    <dgm:pt modelId="{70020680-1A9E-495B-820A-7D6F30B91F7D}" type="sibTrans" cxnId="{8FB0E41B-C3EA-45F4-8722-87371B74361F}">
      <dgm:prSet/>
      <dgm:spPr/>
      <dgm:t>
        <a:bodyPr/>
        <a:lstStyle/>
        <a:p>
          <a:endParaRPr lang="en-US"/>
        </a:p>
      </dgm:t>
    </dgm:pt>
    <dgm:pt modelId="{893EC42B-B0F8-470A-945B-35E9F3A885F8}" type="pres">
      <dgm:prSet presAssocID="{F0E81A75-CF2F-4AAD-B2F9-B8827C2268C4}" presName="linear" presStyleCnt="0">
        <dgm:presLayoutVars>
          <dgm:animLvl val="lvl"/>
          <dgm:resizeHandles val="exact"/>
        </dgm:presLayoutVars>
      </dgm:prSet>
      <dgm:spPr/>
    </dgm:pt>
    <dgm:pt modelId="{ED7DF281-2075-4E17-9D36-B01BD7EB03E4}" type="pres">
      <dgm:prSet presAssocID="{1224553C-A093-41C5-B334-3F5C05EC1B8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B335C7B-4919-489D-9A77-D11263486739}" type="pres">
      <dgm:prSet presAssocID="{9E31FE1F-CFD3-4A05-9941-12CE30DBD585}" presName="spacer" presStyleCnt="0"/>
      <dgm:spPr/>
    </dgm:pt>
    <dgm:pt modelId="{30329858-40DA-4D9E-B076-2E29577D2899}" type="pres">
      <dgm:prSet presAssocID="{6D4160AB-E862-4301-8BF1-40C7F6CAF8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D333FE-4E6D-428F-8B10-581F4FA794BC}" type="pres">
      <dgm:prSet presAssocID="{21C159F6-6FB2-4C9B-A4F3-D8ADFB95B4B6}" presName="spacer" presStyleCnt="0"/>
      <dgm:spPr/>
    </dgm:pt>
    <dgm:pt modelId="{5325BF56-D5B8-405D-B239-C7F93ECF5FDD}" type="pres">
      <dgm:prSet presAssocID="{19745D05-BC10-4E58-A8AE-F2322DD5F68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6CC172-62D1-458B-9C16-CDBE0BCA0321}" type="pres">
      <dgm:prSet presAssocID="{3C56C107-6193-4A7E-B46B-0BD375A73213}" presName="spacer" presStyleCnt="0"/>
      <dgm:spPr/>
    </dgm:pt>
    <dgm:pt modelId="{82AC6EB8-3511-4EA3-AAB5-3FBDC91F8CEE}" type="pres">
      <dgm:prSet presAssocID="{FEB41F69-7169-4DB1-B853-9D72BB749D9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C70406E-2BCA-4644-B746-6A9B880A7948}" type="pres">
      <dgm:prSet presAssocID="{8EC993CB-A0C7-4756-80DC-05B6A186ADA7}" presName="spacer" presStyleCnt="0"/>
      <dgm:spPr/>
    </dgm:pt>
    <dgm:pt modelId="{C7F14E25-6833-49BF-9E6C-095183034EDC}" type="pres">
      <dgm:prSet presAssocID="{D98DF68B-4EB1-44FE-9FB3-347F848D287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FADE90D-00BA-431B-85BD-14067B50FAA1}" srcId="{F0E81A75-CF2F-4AAD-B2F9-B8827C2268C4}" destId="{1224553C-A093-41C5-B334-3F5C05EC1B87}" srcOrd="0" destOrd="0" parTransId="{DC2CA661-486D-439E-A4D5-3FE528CC5B47}" sibTransId="{9E31FE1F-CFD3-4A05-9941-12CE30DBD585}"/>
    <dgm:cxn modelId="{CCBE7611-09EA-4EF9-B299-FC14541714E0}" type="presOf" srcId="{1224553C-A093-41C5-B334-3F5C05EC1B87}" destId="{ED7DF281-2075-4E17-9D36-B01BD7EB03E4}" srcOrd="0" destOrd="0" presId="urn:microsoft.com/office/officeart/2005/8/layout/vList2"/>
    <dgm:cxn modelId="{8FB0E41B-C3EA-45F4-8722-87371B74361F}" srcId="{F0E81A75-CF2F-4AAD-B2F9-B8827C2268C4}" destId="{D98DF68B-4EB1-44FE-9FB3-347F848D287C}" srcOrd="4" destOrd="0" parTransId="{CED06A18-08AD-43AF-A939-A491C6A41920}" sibTransId="{70020680-1A9E-495B-820A-7D6F30B91F7D}"/>
    <dgm:cxn modelId="{36F48F31-1D80-49AE-A86F-9FEC99D8AAD5}" srcId="{F0E81A75-CF2F-4AAD-B2F9-B8827C2268C4}" destId="{19745D05-BC10-4E58-A8AE-F2322DD5F68E}" srcOrd="2" destOrd="0" parTransId="{67D85EFC-ECFF-49B2-99C5-C78949AAB2DD}" sibTransId="{3C56C107-6193-4A7E-B46B-0BD375A73213}"/>
    <dgm:cxn modelId="{C3840950-5A3A-4046-A213-590E228AC659}" type="presOf" srcId="{6D4160AB-E862-4301-8BF1-40C7F6CAF887}" destId="{30329858-40DA-4D9E-B076-2E29577D2899}" srcOrd="0" destOrd="0" presId="urn:microsoft.com/office/officeart/2005/8/layout/vList2"/>
    <dgm:cxn modelId="{9374FF77-E1F4-4392-A1EC-491279C093E5}" type="presOf" srcId="{19745D05-BC10-4E58-A8AE-F2322DD5F68E}" destId="{5325BF56-D5B8-405D-B239-C7F93ECF5FDD}" srcOrd="0" destOrd="0" presId="urn:microsoft.com/office/officeart/2005/8/layout/vList2"/>
    <dgm:cxn modelId="{CD8A8F8C-B084-4795-9BD5-1031F80473F2}" type="presOf" srcId="{F0E81A75-CF2F-4AAD-B2F9-B8827C2268C4}" destId="{893EC42B-B0F8-470A-945B-35E9F3A885F8}" srcOrd="0" destOrd="0" presId="urn:microsoft.com/office/officeart/2005/8/layout/vList2"/>
    <dgm:cxn modelId="{25AECE93-8F54-4965-8A7E-3A6AC1240A9E}" srcId="{F0E81A75-CF2F-4AAD-B2F9-B8827C2268C4}" destId="{FEB41F69-7169-4DB1-B853-9D72BB749D91}" srcOrd="3" destOrd="0" parTransId="{5EED14B9-95D7-4FE7-B7E0-E5251C5DEC97}" sibTransId="{8EC993CB-A0C7-4756-80DC-05B6A186ADA7}"/>
    <dgm:cxn modelId="{896EC2A3-5906-4862-9898-39833CE5D0A6}" srcId="{F0E81A75-CF2F-4AAD-B2F9-B8827C2268C4}" destId="{6D4160AB-E862-4301-8BF1-40C7F6CAF887}" srcOrd="1" destOrd="0" parTransId="{96A02840-D159-49E5-936D-51414A403384}" sibTransId="{21C159F6-6FB2-4C9B-A4F3-D8ADFB95B4B6}"/>
    <dgm:cxn modelId="{29670CCE-0A24-4300-B178-3867BFA34CD9}" type="presOf" srcId="{FEB41F69-7169-4DB1-B853-9D72BB749D91}" destId="{82AC6EB8-3511-4EA3-AAB5-3FBDC91F8CEE}" srcOrd="0" destOrd="0" presId="urn:microsoft.com/office/officeart/2005/8/layout/vList2"/>
    <dgm:cxn modelId="{572265DD-7715-4DE5-A124-3A460A8FF6F1}" type="presOf" srcId="{D98DF68B-4EB1-44FE-9FB3-347F848D287C}" destId="{C7F14E25-6833-49BF-9E6C-095183034EDC}" srcOrd="0" destOrd="0" presId="urn:microsoft.com/office/officeart/2005/8/layout/vList2"/>
    <dgm:cxn modelId="{36474E6D-887A-4B36-BE02-A27DBF7F7377}" type="presParOf" srcId="{893EC42B-B0F8-470A-945B-35E9F3A885F8}" destId="{ED7DF281-2075-4E17-9D36-B01BD7EB03E4}" srcOrd="0" destOrd="0" presId="urn:microsoft.com/office/officeart/2005/8/layout/vList2"/>
    <dgm:cxn modelId="{8757A241-C4D9-44D9-99FF-5F90A9FFFC5E}" type="presParOf" srcId="{893EC42B-B0F8-470A-945B-35E9F3A885F8}" destId="{BB335C7B-4919-489D-9A77-D11263486739}" srcOrd="1" destOrd="0" presId="urn:microsoft.com/office/officeart/2005/8/layout/vList2"/>
    <dgm:cxn modelId="{56265C2E-DFD9-4130-9A81-DA9B0B4C441E}" type="presParOf" srcId="{893EC42B-B0F8-470A-945B-35E9F3A885F8}" destId="{30329858-40DA-4D9E-B076-2E29577D2899}" srcOrd="2" destOrd="0" presId="urn:microsoft.com/office/officeart/2005/8/layout/vList2"/>
    <dgm:cxn modelId="{225905BE-F68B-4A88-8B2F-E3F52521D92C}" type="presParOf" srcId="{893EC42B-B0F8-470A-945B-35E9F3A885F8}" destId="{99D333FE-4E6D-428F-8B10-581F4FA794BC}" srcOrd="3" destOrd="0" presId="urn:microsoft.com/office/officeart/2005/8/layout/vList2"/>
    <dgm:cxn modelId="{689F22BD-BAF2-4A0A-970F-40644CDE850A}" type="presParOf" srcId="{893EC42B-B0F8-470A-945B-35E9F3A885F8}" destId="{5325BF56-D5B8-405D-B239-C7F93ECF5FDD}" srcOrd="4" destOrd="0" presId="urn:microsoft.com/office/officeart/2005/8/layout/vList2"/>
    <dgm:cxn modelId="{103EE0B7-1169-403A-AEE3-0E30EABF67D3}" type="presParOf" srcId="{893EC42B-B0F8-470A-945B-35E9F3A885F8}" destId="{C86CC172-62D1-458B-9C16-CDBE0BCA0321}" srcOrd="5" destOrd="0" presId="urn:microsoft.com/office/officeart/2005/8/layout/vList2"/>
    <dgm:cxn modelId="{32007D53-4AAD-4982-A0FF-787EA1650914}" type="presParOf" srcId="{893EC42B-B0F8-470A-945B-35E9F3A885F8}" destId="{82AC6EB8-3511-4EA3-AAB5-3FBDC91F8CEE}" srcOrd="6" destOrd="0" presId="urn:microsoft.com/office/officeart/2005/8/layout/vList2"/>
    <dgm:cxn modelId="{5C5F04E8-C364-4ABB-BE2E-FA1B19B5B3E9}" type="presParOf" srcId="{893EC42B-B0F8-470A-945B-35E9F3A885F8}" destId="{DC70406E-2BCA-4644-B746-6A9B880A7948}" srcOrd="7" destOrd="0" presId="urn:microsoft.com/office/officeart/2005/8/layout/vList2"/>
    <dgm:cxn modelId="{D8BD6B9A-7926-4FE1-A000-D23BB5C77725}" type="presParOf" srcId="{893EC42B-B0F8-470A-945B-35E9F3A885F8}" destId="{C7F14E25-6833-49BF-9E6C-095183034ED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4C69-9BEF-4ECA-A7A8-544AE919CA1C}">
      <dsp:nvSpPr>
        <dsp:cNvPr id="0" name=""/>
        <dsp:cNvSpPr/>
      </dsp:nvSpPr>
      <dsp:spPr>
        <a:xfrm>
          <a:off x="0" y="13647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2BF80D-0C22-4EED-B87D-13061879F1F3}">
      <dsp:nvSpPr>
        <dsp:cNvPr id="0" name=""/>
        <dsp:cNvSpPr/>
      </dsp:nvSpPr>
      <dsp:spPr>
        <a:xfrm>
          <a:off x="70044" y="4791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1</a:t>
          </a:r>
          <a:endParaRPr lang="es-SV" sz="600" kern="1200" dirty="0"/>
        </a:p>
      </dsp:txBody>
      <dsp:txXfrm>
        <a:off x="78690" y="56558"/>
        <a:ext cx="963326" cy="159828"/>
      </dsp:txXfrm>
    </dsp:sp>
    <dsp:sp modelId="{8300AC44-4F3E-4807-9041-C97F0E7C7E08}">
      <dsp:nvSpPr>
        <dsp:cNvPr id="0" name=""/>
        <dsp:cNvSpPr/>
      </dsp:nvSpPr>
      <dsp:spPr>
        <a:xfrm>
          <a:off x="0" y="408632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C4576-9B8D-4016-8F61-83BC9B63B808}">
      <dsp:nvSpPr>
        <dsp:cNvPr id="0" name=""/>
        <dsp:cNvSpPr/>
      </dsp:nvSpPr>
      <dsp:spPr>
        <a:xfrm>
          <a:off x="70044" y="32007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2</a:t>
          </a:r>
          <a:endParaRPr lang="es-SV" sz="600" kern="1200" dirty="0"/>
        </a:p>
      </dsp:txBody>
      <dsp:txXfrm>
        <a:off x="78690" y="328718"/>
        <a:ext cx="963326" cy="159828"/>
      </dsp:txXfrm>
    </dsp:sp>
    <dsp:sp modelId="{343A332E-C723-4942-BA2A-C634B4FE1690}">
      <dsp:nvSpPr>
        <dsp:cNvPr id="0" name=""/>
        <dsp:cNvSpPr/>
      </dsp:nvSpPr>
      <dsp:spPr>
        <a:xfrm>
          <a:off x="0" y="728705"/>
          <a:ext cx="1400884" cy="1512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4651A-5080-4536-8ED1-91F829AB4292}">
      <dsp:nvSpPr>
        <dsp:cNvPr id="0" name=""/>
        <dsp:cNvSpPr/>
      </dsp:nvSpPr>
      <dsp:spPr>
        <a:xfrm>
          <a:off x="70044" y="592232"/>
          <a:ext cx="980618" cy="1771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65" tIns="0" rIns="37065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/>
            <a:t>3</a:t>
          </a:r>
          <a:endParaRPr lang="es-SV" sz="600" kern="1200" dirty="0"/>
        </a:p>
      </dsp:txBody>
      <dsp:txXfrm>
        <a:off x="78690" y="600878"/>
        <a:ext cx="963326" cy="159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A4EF4-377E-446B-A718-BE7C94632B49}">
      <dsp:nvSpPr>
        <dsp:cNvPr id="0" name=""/>
        <dsp:cNvSpPr/>
      </dsp:nvSpPr>
      <dsp:spPr>
        <a:xfrm>
          <a:off x="1114" y="15596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1114" y="15596"/>
        <a:ext cx="570057" cy="396000"/>
      </dsp:txXfrm>
    </dsp:sp>
    <dsp:sp modelId="{4757ED67-3A31-4A73-835D-A024C05F6490}">
      <dsp:nvSpPr>
        <dsp:cNvPr id="0" name=""/>
        <dsp:cNvSpPr/>
      </dsp:nvSpPr>
      <dsp:spPr>
        <a:xfrm>
          <a:off x="571171" y="3221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9948-3F9C-480E-B586-CB9ED494BF2F}">
      <dsp:nvSpPr>
        <dsp:cNvPr id="0" name=""/>
        <dsp:cNvSpPr/>
      </dsp:nvSpPr>
      <dsp:spPr>
        <a:xfrm>
          <a:off x="730787" y="3221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1</a:t>
          </a:r>
          <a:endParaRPr lang="es-SV" sz="2000" kern="1200" dirty="0"/>
        </a:p>
      </dsp:txBody>
      <dsp:txXfrm>
        <a:off x="730787" y="3221"/>
        <a:ext cx="1550555" cy="420750"/>
      </dsp:txXfrm>
    </dsp:sp>
    <dsp:sp modelId="{688534E2-86E5-4E05-A7C6-B082B2535AEA}">
      <dsp:nvSpPr>
        <dsp:cNvPr id="0" name=""/>
        <dsp:cNvSpPr/>
      </dsp:nvSpPr>
      <dsp:spPr>
        <a:xfrm>
          <a:off x="1114" y="508347"/>
          <a:ext cx="570057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1114" y="508347"/>
        <a:ext cx="570057" cy="396000"/>
      </dsp:txXfrm>
    </dsp:sp>
    <dsp:sp modelId="{2B0EA2A8-B363-4045-89C1-DB41646E5CB6}">
      <dsp:nvSpPr>
        <dsp:cNvPr id="0" name=""/>
        <dsp:cNvSpPr/>
      </dsp:nvSpPr>
      <dsp:spPr>
        <a:xfrm>
          <a:off x="571171" y="495972"/>
          <a:ext cx="114011" cy="420750"/>
        </a:xfrm>
        <a:prstGeom prst="leftBrace">
          <a:avLst>
            <a:gd name="adj1" fmla="val 35000"/>
            <a:gd name="adj2" fmla="val 50000"/>
          </a:avLst>
        </a:prstGeom>
        <a:noFill/>
        <a:ln w="19050" cap="rnd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16860-B6F3-4DDF-A2DC-3E28CC61D84B}">
      <dsp:nvSpPr>
        <dsp:cNvPr id="0" name=""/>
        <dsp:cNvSpPr/>
      </dsp:nvSpPr>
      <dsp:spPr>
        <a:xfrm>
          <a:off x="730787" y="495972"/>
          <a:ext cx="1550555" cy="4207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</a:t>
          </a:r>
          <a:endParaRPr lang="es-SV" sz="2000" kern="1200" dirty="0"/>
        </a:p>
      </dsp:txBody>
      <dsp:txXfrm>
        <a:off x="730787" y="495972"/>
        <a:ext cx="1550555" cy="4207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A53555-0AAE-4BA9-9C92-8CDB5E877395}">
      <dsp:nvSpPr>
        <dsp:cNvPr id="0" name=""/>
        <dsp:cNvSpPr/>
      </dsp:nvSpPr>
      <dsp:spPr>
        <a:xfrm>
          <a:off x="271525" y="0"/>
          <a:ext cx="1151669" cy="1151669"/>
        </a:xfrm>
        <a:prstGeom prst="diamond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B07D7-0DA1-4490-8A6A-EB2458B568A9}">
      <dsp:nvSpPr>
        <dsp:cNvPr id="0" name=""/>
        <dsp:cNvSpPr/>
      </dsp:nvSpPr>
      <dsp:spPr>
        <a:xfrm>
          <a:off x="380933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  <a:endParaRPr lang="es-SV" sz="1900" kern="1200" dirty="0"/>
        </a:p>
      </dsp:txBody>
      <dsp:txXfrm>
        <a:off x="402859" y="131334"/>
        <a:ext cx="405298" cy="405298"/>
      </dsp:txXfrm>
    </dsp:sp>
    <dsp:sp modelId="{6B33D503-07F6-4149-8496-C1BB5FB6783D}">
      <dsp:nvSpPr>
        <dsp:cNvPr id="0" name=""/>
        <dsp:cNvSpPr/>
      </dsp:nvSpPr>
      <dsp:spPr>
        <a:xfrm>
          <a:off x="864634" y="109408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  <a:endParaRPr lang="es-SV" sz="1900" kern="1200" dirty="0"/>
        </a:p>
      </dsp:txBody>
      <dsp:txXfrm>
        <a:off x="886560" y="131334"/>
        <a:ext cx="405298" cy="405298"/>
      </dsp:txXfrm>
    </dsp:sp>
    <dsp:sp modelId="{33F5EABC-D3CA-4D1A-AF65-1325A8E0E8BC}">
      <dsp:nvSpPr>
        <dsp:cNvPr id="0" name=""/>
        <dsp:cNvSpPr/>
      </dsp:nvSpPr>
      <dsp:spPr>
        <a:xfrm>
          <a:off x="380933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endParaRPr lang="es-SV" sz="1900" kern="1200" dirty="0"/>
        </a:p>
      </dsp:txBody>
      <dsp:txXfrm>
        <a:off x="402859" y="615035"/>
        <a:ext cx="405298" cy="405298"/>
      </dsp:txXfrm>
    </dsp:sp>
    <dsp:sp modelId="{C0421BA5-8671-44CD-A21B-45547007115C}">
      <dsp:nvSpPr>
        <dsp:cNvPr id="0" name=""/>
        <dsp:cNvSpPr/>
      </dsp:nvSpPr>
      <dsp:spPr>
        <a:xfrm>
          <a:off x="864634" y="593109"/>
          <a:ext cx="449150" cy="4491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  <a:endParaRPr lang="es-SV" sz="1900" kern="1200" dirty="0"/>
        </a:p>
      </dsp:txBody>
      <dsp:txXfrm>
        <a:off x="886560" y="615035"/>
        <a:ext cx="405298" cy="4052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4A593-0D48-42CE-B680-ED2D59DBB9DE}">
      <dsp:nvSpPr>
        <dsp:cNvPr id="0" name=""/>
        <dsp:cNvSpPr/>
      </dsp:nvSpPr>
      <dsp:spPr>
        <a:xfrm>
          <a:off x="0" y="1885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-Scrum Master</a:t>
          </a:r>
        </a:p>
      </dsp:txBody>
      <dsp:txXfrm>
        <a:off x="71965" y="90819"/>
        <a:ext cx="6548883" cy="1330270"/>
      </dsp:txXfrm>
    </dsp:sp>
    <dsp:sp modelId="{82D75405-4D7A-42F4-BD6D-3AEF64B169D4}">
      <dsp:nvSpPr>
        <dsp:cNvPr id="0" name=""/>
        <dsp:cNvSpPr/>
      </dsp:nvSpPr>
      <dsp:spPr>
        <a:xfrm>
          <a:off x="0" y="1674494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-Product Owner</a:t>
          </a:r>
        </a:p>
      </dsp:txBody>
      <dsp:txXfrm>
        <a:off x="71965" y="1746459"/>
        <a:ext cx="6548883" cy="1330270"/>
      </dsp:txXfrm>
    </dsp:sp>
    <dsp:sp modelId="{6E648555-43E9-45CA-B657-F6DB06D95CB7}">
      <dsp:nvSpPr>
        <dsp:cNvPr id="0" name=""/>
        <dsp:cNvSpPr/>
      </dsp:nvSpPr>
      <dsp:spPr>
        <a:xfrm>
          <a:off x="0" y="3330135"/>
          <a:ext cx="6692813" cy="14742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/>
            <a:t>-</a:t>
          </a:r>
          <a:r>
            <a:rPr lang="es-SV" sz="6300" kern="1200" noProof="0" dirty="0"/>
            <a:t>Equipo</a:t>
          </a:r>
        </a:p>
      </dsp:txBody>
      <dsp:txXfrm>
        <a:off x="71965" y="3402100"/>
        <a:ext cx="6548883" cy="13302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9B225-64A5-483E-8DE6-62CD8CBE228C}">
      <dsp:nvSpPr>
        <dsp:cNvPr id="0" name=""/>
        <dsp:cNvSpPr/>
      </dsp:nvSpPr>
      <dsp:spPr>
        <a:xfrm>
          <a:off x="0" y="56834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-Product Backlog</a:t>
          </a:r>
        </a:p>
      </dsp:txBody>
      <dsp:txXfrm>
        <a:off x="70822" y="127656"/>
        <a:ext cx="6551169" cy="1309155"/>
      </dsp:txXfrm>
    </dsp:sp>
    <dsp:sp modelId="{CA040F01-245E-46F8-8425-FB4E78769289}">
      <dsp:nvSpPr>
        <dsp:cNvPr id="0" name=""/>
        <dsp:cNvSpPr/>
      </dsp:nvSpPr>
      <dsp:spPr>
        <a:xfrm>
          <a:off x="0" y="168619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/>
            <a:t>-Sprint Backlog</a:t>
          </a:r>
        </a:p>
      </dsp:txBody>
      <dsp:txXfrm>
        <a:off x="70822" y="1757017"/>
        <a:ext cx="6551169" cy="1309155"/>
      </dsp:txXfrm>
    </dsp:sp>
    <dsp:sp modelId="{3894BC39-E5A5-4C27-BB73-CCF3CE6C86E6}">
      <dsp:nvSpPr>
        <dsp:cNvPr id="0" name=""/>
        <dsp:cNvSpPr/>
      </dsp:nvSpPr>
      <dsp:spPr>
        <a:xfrm>
          <a:off x="0" y="3315555"/>
          <a:ext cx="6692813" cy="14507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-</a:t>
          </a:r>
          <a:r>
            <a:rPr lang="es-SV" sz="6200" kern="1200" noProof="0" dirty="0"/>
            <a:t>Entregable</a:t>
          </a:r>
        </a:p>
      </dsp:txBody>
      <dsp:txXfrm>
        <a:off x="70822" y="3386377"/>
        <a:ext cx="6551169" cy="1309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DF281-2075-4E17-9D36-B01BD7EB03E4}">
      <dsp:nvSpPr>
        <dsp:cNvPr id="0" name=""/>
        <dsp:cNvSpPr/>
      </dsp:nvSpPr>
      <dsp:spPr>
        <a:xfrm>
          <a:off x="0" y="33974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Planning</a:t>
          </a:r>
        </a:p>
      </dsp:txBody>
      <dsp:txXfrm>
        <a:off x="42265" y="76239"/>
        <a:ext cx="6608283" cy="781270"/>
      </dsp:txXfrm>
    </dsp:sp>
    <dsp:sp modelId="{30329858-40DA-4D9E-B076-2E29577D2899}">
      <dsp:nvSpPr>
        <dsp:cNvPr id="0" name=""/>
        <dsp:cNvSpPr/>
      </dsp:nvSpPr>
      <dsp:spPr>
        <a:xfrm>
          <a:off x="0" y="100633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678113"/>
                <a:satOff val="-414"/>
                <a:lumOff val="1618"/>
                <a:alphaOff val="0"/>
                <a:tint val="96000"/>
                <a:lumMod val="100000"/>
              </a:schemeClr>
            </a:gs>
            <a:gs pos="78000">
              <a:schemeClr val="accent2">
                <a:hueOff val="-678113"/>
                <a:satOff val="-414"/>
                <a:lumOff val="1618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-Daily</a:t>
          </a:r>
        </a:p>
      </dsp:txBody>
      <dsp:txXfrm>
        <a:off x="42265" y="1048600"/>
        <a:ext cx="6608283" cy="781270"/>
      </dsp:txXfrm>
    </dsp:sp>
    <dsp:sp modelId="{5325BF56-D5B8-405D-B239-C7F93ECF5FDD}">
      <dsp:nvSpPr>
        <dsp:cNvPr id="0" name=""/>
        <dsp:cNvSpPr/>
      </dsp:nvSpPr>
      <dsp:spPr>
        <a:xfrm>
          <a:off x="0" y="197869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1356225"/>
                <a:satOff val="-828"/>
                <a:lumOff val="3235"/>
                <a:alphaOff val="0"/>
                <a:tint val="96000"/>
                <a:lumMod val="100000"/>
              </a:schemeClr>
            </a:gs>
            <a:gs pos="78000">
              <a:schemeClr val="accent2">
                <a:hueOff val="-1356225"/>
                <a:satOff val="-828"/>
                <a:lumOff val="323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Review</a:t>
          </a:r>
        </a:p>
      </dsp:txBody>
      <dsp:txXfrm>
        <a:off x="42265" y="2020960"/>
        <a:ext cx="6608283" cy="781270"/>
      </dsp:txXfrm>
    </dsp:sp>
    <dsp:sp modelId="{82AC6EB8-3511-4EA3-AAB5-3FBDC91F8CEE}">
      <dsp:nvSpPr>
        <dsp:cNvPr id="0" name=""/>
        <dsp:cNvSpPr/>
      </dsp:nvSpPr>
      <dsp:spPr>
        <a:xfrm>
          <a:off x="0" y="295105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034338"/>
                <a:satOff val="-1242"/>
                <a:lumOff val="4853"/>
                <a:alphaOff val="0"/>
                <a:tint val="96000"/>
                <a:lumMod val="100000"/>
              </a:schemeClr>
            </a:gs>
            <a:gs pos="78000">
              <a:schemeClr val="accent2">
                <a:hueOff val="-2034338"/>
                <a:satOff val="-1242"/>
                <a:lumOff val="485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 Retrospective</a:t>
          </a:r>
        </a:p>
      </dsp:txBody>
      <dsp:txXfrm>
        <a:off x="42265" y="2993320"/>
        <a:ext cx="6608283" cy="781270"/>
      </dsp:txXfrm>
    </dsp:sp>
    <dsp:sp modelId="{C7F14E25-6833-49BF-9E6C-095183034EDC}">
      <dsp:nvSpPr>
        <dsp:cNvPr id="0" name=""/>
        <dsp:cNvSpPr/>
      </dsp:nvSpPr>
      <dsp:spPr>
        <a:xfrm>
          <a:off x="0" y="3923415"/>
          <a:ext cx="6692813" cy="865800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-Sprint</a:t>
          </a:r>
        </a:p>
      </dsp:txBody>
      <dsp:txXfrm>
        <a:off x="42265" y="3965680"/>
        <a:ext cx="6608283" cy="781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E11C8-8927-4520-877C-0AFFC50F5286}" type="datetimeFigureOut">
              <a:rPr lang="es-SV" smtClean="0"/>
              <a:t>21/2/2020</a:t>
            </a:fld>
            <a:endParaRPr lang="es-SV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S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71E15-63AC-4DB7-B87B-5D8F1733F9E2}" type="slidenum">
              <a:rPr lang="es-SV" smtClean="0"/>
              <a:t>‹#›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4487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29fe3cb2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29fe3cb2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61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7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29fe3cb26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29fe3cb26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654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911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7960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9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95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29fe3cb2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29fe3cb2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6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23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9194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69" r:id="rId17"/>
    <p:sldLayoutId id="214748367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3" Type="http://schemas.openxmlformats.org/officeDocument/2006/relationships/image" Target="../media/image2.jpg"/><Relationship Id="rId21" Type="http://schemas.openxmlformats.org/officeDocument/2006/relationships/diagramQuickStyle" Target="../diagrams/quickStyle3.xml"/><Relationship Id="rId7" Type="http://schemas.openxmlformats.org/officeDocument/2006/relationships/image" Target="../media/image6.jp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jp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4" Type="http://schemas.openxmlformats.org/officeDocument/2006/relationships/image" Target="../media/image3.jp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51A67-F514-4190-BC66-5038E97D51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626" y="2404534"/>
            <a:ext cx="9037983" cy="1646302"/>
          </a:xfrm>
        </p:spPr>
        <p:txBody>
          <a:bodyPr/>
          <a:lstStyle/>
          <a:p>
            <a:r>
              <a:rPr lang="en-US" dirty="0"/>
              <a:t>Git: </a:t>
            </a:r>
            <a:r>
              <a:rPr lang="es-SV" dirty="0"/>
              <a:t>Fundamentos</a:t>
            </a:r>
            <a:r>
              <a:rPr lang="en-US" dirty="0"/>
              <a:t> para un </a:t>
            </a:r>
            <a:r>
              <a:rPr lang="es-SV" dirty="0"/>
              <a:t>sobrevivir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23DEC-9E66-47E9-9D05-A9FA717397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3856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</a:t>
            </a:r>
            <a:r>
              <a:rPr lang="es-SV" dirty="0" err="1"/>
              <a:t>crum</a:t>
            </a:r>
            <a:r>
              <a:rPr lang="es-SV" dirty="0"/>
              <a:t> Master – Al servicio de todos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AFA-954B-4022-B917-CACCB3C5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" t="17502" r="6631" b="19069"/>
          <a:stretch/>
        </p:blipFill>
        <p:spPr>
          <a:xfrm>
            <a:off x="1068006" y="1693331"/>
            <a:ext cx="3254172" cy="1383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FD5A8-2EF9-4D07-B486-7EED3609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76" y="1849273"/>
            <a:ext cx="1383024" cy="1383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272705-CAD9-40F1-AAA3-A3147D5B3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06" y="4472751"/>
            <a:ext cx="1276309" cy="12763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5C0F4-9787-46C7-8A00-6A7A58241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073" y="4786980"/>
            <a:ext cx="962080" cy="962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A9BCDF-46C8-490F-8926-42D8A50F2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89" y="5631453"/>
            <a:ext cx="962080" cy="962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3E23B-0822-4C41-9E66-92B8A567B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703" y="4537889"/>
            <a:ext cx="962080" cy="962080"/>
          </a:xfrm>
          <a:prstGeom prst="rect">
            <a:avLst/>
          </a:prstGeom>
        </p:spPr>
      </p:pic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2114" y="1299810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-US" dirty="0"/>
              <a:t>Product Owner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Gestionar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Facilitar eventos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Claridad en elementos de PB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899538" y="394250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Equipo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Remover distracciones externas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Guiar a ser auto organizado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Eliminar impedimentos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2494061" y="4115653"/>
            <a:ext cx="399950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Organización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Promover buen SCRUM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Implementación a nivel organizacional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Ser influyente</a:t>
            </a:r>
          </a:p>
        </p:txBody>
      </p:sp>
    </p:spTree>
    <p:extLst>
      <p:ext uri="{BB962C8B-B14F-4D97-AF65-F5344CB8AC3E}">
        <p14:creationId xmlns:p14="http://schemas.microsoft.com/office/powerpoint/2010/main" val="4177357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Miembros que realizan el trabajo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Se organizan y gestionan por si mismo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Multifuncionales: se reducen silos de información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Tamaño: entre 3-9 personas (sin contar otros roles)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1ECDF3-AA7B-4732-BE73-D48C9911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959" y="907313"/>
            <a:ext cx="4283644" cy="31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Equipo – El motor SCRUM</a:t>
            </a:r>
            <a:endParaRPr dirty="0"/>
          </a:p>
        </p:txBody>
      </p:sp>
      <p:sp>
        <p:nvSpPr>
          <p:cNvPr id="16" name="Google Shape;141;p28">
            <a:extLst>
              <a:ext uri="{FF2B5EF4-FFF2-40B4-BE49-F238E27FC236}">
                <a16:creationId xmlns:a16="http://schemas.microsoft.com/office/drawing/2014/main" id="{44353BA4-CDE9-4A46-B68B-9DEF4A6676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69007" y="696237"/>
            <a:ext cx="3292463" cy="180655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s-SV" dirty="0" err="1"/>
              <a:t>Product</a:t>
            </a:r>
            <a:r>
              <a:rPr lang="es-SV" dirty="0"/>
              <a:t>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dirty="0"/>
              <a:t>Refinan y estiman los elementos</a:t>
            </a:r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8715239" y="2507243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Backlog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Los desarrollan para completarlos</a:t>
            </a:r>
          </a:p>
        </p:txBody>
      </p:sp>
      <p:sp>
        <p:nvSpPr>
          <p:cNvPr id="18" name="Google Shape;141;p28">
            <a:extLst>
              <a:ext uri="{FF2B5EF4-FFF2-40B4-BE49-F238E27FC236}">
                <a16:creationId xmlns:a16="http://schemas.microsoft.com/office/drawing/2014/main" id="{9EFEEB77-BCB9-4F0E-A947-C510A268FA67}"/>
              </a:ext>
            </a:extLst>
          </p:cNvPr>
          <p:cNvSpPr txBox="1">
            <a:spLocks/>
          </p:cNvSpPr>
          <p:nvPr/>
        </p:nvSpPr>
        <p:spPr>
          <a:xfrm>
            <a:off x="7354374" y="4531361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Entregable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Responsables de dar entregable al final del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D08AC-F01F-4878-9F6D-538593F2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19" y="2110268"/>
            <a:ext cx="2781300" cy="2921000"/>
          </a:xfrm>
          <a:prstGeom prst="rect">
            <a:avLst/>
          </a:prstGeom>
        </p:spPr>
      </p:pic>
      <p:sp>
        <p:nvSpPr>
          <p:cNvPr id="19" name="Google Shape;141;p28">
            <a:extLst>
              <a:ext uri="{FF2B5EF4-FFF2-40B4-BE49-F238E27FC236}">
                <a16:creationId xmlns:a16="http://schemas.microsoft.com/office/drawing/2014/main" id="{CEF52C9C-4D70-4B25-8C71-32F4A2AE6369}"/>
              </a:ext>
            </a:extLst>
          </p:cNvPr>
          <p:cNvSpPr txBox="1">
            <a:spLocks/>
          </p:cNvSpPr>
          <p:nvPr/>
        </p:nvSpPr>
        <p:spPr>
          <a:xfrm>
            <a:off x="815102" y="1622448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Daily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Dan claridad de trabajo</a:t>
            </a:r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Sacan impedimentos a la luz</a:t>
            </a:r>
          </a:p>
        </p:txBody>
      </p:sp>
      <p:sp>
        <p:nvSpPr>
          <p:cNvPr id="20" name="Google Shape;141;p28">
            <a:extLst>
              <a:ext uri="{FF2B5EF4-FFF2-40B4-BE49-F238E27FC236}">
                <a16:creationId xmlns:a16="http://schemas.microsoft.com/office/drawing/2014/main" id="{72157D6D-FD7A-4FD8-A963-B54FE243A2BE}"/>
              </a:ext>
            </a:extLst>
          </p:cNvPr>
          <p:cNvSpPr txBox="1">
            <a:spLocks/>
          </p:cNvSpPr>
          <p:nvPr/>
        </p:nvSpPr>
        <p:spPr>
          <a:xfrm>
            <a:off x="815102" y="4127992"/>
            <a:ext cx="3292463" cy="180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s-SV" sz="1600" dirty="0"/>
              <a:t>Sprint </a:t>
            </a:r>
            <a:r>
              <a:rPr lang="es-SV" sz="1600" dirty="0" err="1"/>
              <a:t>Retrospective</a:t>
            </a: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Fuente principal de como mejorar y ser mas felices</a:t>
            </a:r>
          </a:p>
        </p:txBody>
      </p:sp>
    </p:spTree>
    <p:extLst>
      <p:ext uri="{BB962C8B-B14F-4D97-AF65-F5344CB8AC3E}">
        <p14:creationId xmlns:p14="http://schemas.microsoft.com/office/powerpoint/2010/main" val="253856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 err="1"/>
              <a:t>Relacion</a:t>
            </a:r>
            <a:r>
              <a:rPr lang="es-SV" dirty="0"/>
              <a:t> entre usuario - equipo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Determina que es lo mas importante, lo que da mas valor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Mayor conocimiento acerca del negocio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Orden de elementos (</a:t>
            </a:r>
            <a:r>
              <a:rPr lang="es-SV" dirty="0" err="1"/>
              <a:t>product</a:t>
            </a:r>
            <a:r>
              <a:rPr lang="es-SV" dirty="0"/>
              <a:t> backlog)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7DFF-52E3-4E78-A362-97DE85C2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00" y="610055"/>
            <a:ext cx="3389571" cy="34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7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599" y="262200"/>
            <a:ext cx="7282372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Product Owner</a:t>
            </a:r>
            <a:r>
              <a:rPr lang="es-SV" dirty="0"/>
              <a:t> – El guía en el camino</a:t>
            </a:r>
            <a:endParaRPr dirty="0"/>
          </a:p>
        </p:txBody>
      </p:sp>
      <p:sp>
        <p:nvSpPr>
          <p:cNvPr id="17" name="Google Shape;141;p28">
            <a:extLst>
              <a:ext uri="{FF2B5EF4-FFF2-40B4-BE49-F238E27FC236}">
                <a16:creationId xmlns:a16="http://schemas.microsoft.com/office/drawing/2014/main" id="{38137E9E-7C89-49F6-8527-A4201FD0C379}"/>
              </a:ext>
            </a:extLst>
          </p:cNvPr>
          <p:cNvSpPr txBox="1">
            <a:spLocks/>
          </p:cNvSpPr>
          <p:nvPr/>
        </p:nvSpPr>
        <p:spPr>
          <a:xfrm>
            <a:off x="3671313" y="154871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elementos son los que dan mas valor?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26126A-FE18-4347-8193-C6666D618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81" y="1050119"/>
            <a:ext cx="2856019" cy="2905340"/>
          </a:xfrm>
          <a:prstGeom prst="rect">
            <a:avLst/>
          </a:prstGeom>
        </p:spPr>
      </p:pic>
      <p:sp>
        <p:nvSpPr>
          <p:cNvPr id="12" name="Google Shape;141;p28">
            <a:extLst>
              <a:ext uri="{FF2B5EF4-FFF2-40B4-BE49-F238E27FC236}">
                <a16:creationId xmlns:a16="http://schemas.microsoft.com/office/drawing/2014/main" id="{9470E128-FDE6-4FCD-9A55-B9EEC931DCA5}"/>
              </a:ext>
            </a:extLst>
          </p:cNvPr>
          <p:cNvSpPr txBox="1">
            <a:spLocks/>
          </p:cNvSpPr>
          <p:nvPr/>
        </p:nvSpPr>
        <p:spPr>
          <a:xfrm>
            <a:off x="6096001" y="2502788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debe saber el equipo acerca de estos elementos?</a:t>
            </a:r>
          </a:p>
        </p:txBody>
      </p:sp>
      <p:sp>
        <p:nvSpPr>
          <p:cNvPr id="13" name="Google Shape;141;p28">
            <a:extLst>
              <a:ext uri="{FF2B5EF4-FFF2-40B4-BE49-F238E27FC236}">
                <a16:creationId xmlns:a16="http://schemas.microsoft.com/office/drawing/2014/main" id="{7C82146C-D5A2-4FC1-A531-BE18F887547E}"/>
              </a:ext>
            </a:extLst>
          </p:cNvPr>
          <p:cNvSpPr txBox="1">
            <a:spLocks/>
          </p:cNvSpPr>
          <p:nvPr/>
        </p:nvSpPr>
        <p:spPr>
          <a:xfrm>
            <a:off x="3671311" y="3623622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¿Que es lo </a:t>
            </a:r>
            <a:r>
              <a:rPr lang="es-SV" sz="1600" dirty="0" err="1"/>
              <a:t>proximo</a:t>
            </a:r>
            <a:r>
              <a:rPr lang="es-SV" sz="1600" dirty="0"/>
              <a:t> que se debe trabajar?</a:t>
            </a:r>
          </a:p>
        </p:txBody>
      </p:sp>
      <p:sp>
        <p:nvSpPr>
          <p:cNvPr id="22" name="Google Shape;141;p28">
            <a:extLst>
              <a:ext uri="{FF2B5EF4-FFF2-40B4-BE49-F238E27FC236}">
                <a16:creationId xmlns:a16="http://schemas.microsoft.com/office/drawing/2014/main" id="{A79DC7CF-E5C8-4242-9EAA-2711B0C963BD}"/>
              </a:ext>
            </a:extLst>
          </p:cNvPr>
          <p:cNvSpPr txBox="1">
            <a:spLocks/>
          </p:cNvSpPr>
          <p:nvPr/>
        </p:nvSpPr>
        <p:spPr>
          <a:xfrm>
            <a:off x="6096001" y="4745370"/>
            <a:ext cx="3292463" cy="1685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endParaRPr lang="es-SV" sz="1600" dirty="0"/>
          </a:p>
          <a:p>
            <a:pPr marL="228594" indent="-228594">
              <a:spcAft>
                <a:spcPts val="2133"/>
              </a:spcAft>
            </a:pPr>
            <a:r>
              <a:rPr lang="es-SV" sz="1600" dirty="0"/>
              <a:t>¿Cuando debemos entregar al cliente?</a:t>
            </a:r>
          </a:p>
        </p:txBody>
      </p:sp>
    </p:spTree>
    <p:extLst>
      <p:ext uri="{BB962C8B-B14F-4D97-AF65-F5344CB8AC3E}">
        <p14:creationId xmlns:p14="http://schemas.microsoft.com/office/powerpoint/2010/main" val="124135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20" name="Google Shape;320;p24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Artefactos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3" name="Google Shape;321;p24">
            <a:extLst>
              <a:ext uri="{FF2B5EF4-FFF2-40B4-BE49-F238E27FC236}">
                <a16:creationId xmlns:a16="http://schemas.microsoft.com/office/drawing/2014/main" id="{F9AD56FF-BC00-4E70-98B5-9F09AF7CA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542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>
            <a:spLocks noGrp="1"/>
          </p:cNvSpPr>
          <p:nvPr>
            <p:ph type="title"/>
          </p:nvPr>
        </p:nvSpPr>
        <p:spPr>
          <a:xfrm>
            <a:off x="415600" y="330133"/>
            <a:ext cx="50872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-SV" dirty="0"/>
              <a:t>Artefactos de Scrum</a:t>
            </a:r>
          </a:p>
        </p:txBody>
      </p:sp>
      <p:sp>
        <p:nvSpPr>
          <p:cNvPr id="327" name="Google Shape;327;p25"/>
          <p:cNvSpPr txBox="1"/>
          <p:nvPr/>
        </p:nvSpPr>
        <p:spPr>
          <a:xfrm>
            <a:off x="225867" y="6242000"/>
            <a:ext cx="11313600" cy="6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http://www.stigasoft.com/images/agile-development-process.png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40934"/>
            <a:ext cx="11785600" cy="3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6" descr="https://lh3.googleusercontent.com/e0BueNLaE0S2A4RMkz9HlAtpPW4M7uTHiMDeGY3CQBJjYWHksRdyPGAJ_oJOe6fishZdzHEM46oryIxhiyGAAgF2NVpaK40MJ32dao6Py8-_Pvbf3xHY0-4k14f2rDuL4Jd8wuNSA2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487" y="1900258"/>
            <a:ext cx="1788959" cy="27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45149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 ordenada de producto</a:t>
            </a:r>
          </a:p>
        </p:txBody>
      </p:sp>
      <p:sp>
        <p:nvSpPr>
          <p:cNvPr id="335" name="Google Shape;335;p26"/>
          <p:cNvSpPr/>
          <p:nvPr/>
        </p:nvSpPr>
        <p:spPr>
          <a:xfrm>
            <a:off x="692297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Compuesta por PBI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9394457" y="1063829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Única fuente de requerimientos de cambio</a:t>
            </a:r>
          </a:p>
        </p:txBody>
      </p:sp>
      <p:sp>
        <p:nvSpPr>
          <p:cNvPr id="337" name="Google Shape;337;p26"/>
          <p:cNvSpPr/>
          <p:nvPr/>
        </p:nvSpPr>
        <p:spPr>
          <a:xfrm>
            <a:off x="4451496" y="2421399"/>
            <a:ext cx="2112400" cy="10092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Nunca esta completa, evoluciona</a:t>
            </a:r>
          </a:p>
        </p:txBody>
      </p:sp>
      <p:sp>
        <p:nvSpPr>
          <p:cNvPr id="338" name="Google Shape;338;p26"/>
          <p:cNvSpPr/>
          <p:nvPr/>
        </p:nvSpPr>
        <p:spPr>
          <a:xfrm>
            <a:off x="6905420" y="2421399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Primeros elementos son los mas conocidos</a:t>
            </a:r>
          </a:p>
        </p:txBody>
      </p:sp>
      <p:sp>
        <p:nvSpPr>
          <p:cNvPr id="339" name="Google Shape;339;p26"/>
          <p:cNvSpPr/>
          <p:nvPr/>
        </p:nvSpPr>
        <p:spPr>
          <a:xfrm>
            <a:off x="9394457" y="2549875"/>
            <a:ext cx="2112400" cy="1359516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Características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funcionalidades, requisit</a:t>
            </a: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 o mejoras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6"/>
          <p:cNvSpPr/>
          <p:nvPr/>
        </p:nvSpPr>
        <p:spPr>
          <a:xfrm>
            <a:off x="4451496" y="3780740"/>
            <a:ext cx="2112400" cy="10076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 principal responsable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6922977" y="4035921"/>
            <a:ext cx="2112400" cy="1264400"/>
          </a:xfrm>
          <a:prstGeom prst="snip1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s-SV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Varios equipos pueden trabajar sobre mismo backlog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634" y="1920318"/>
            <a:ext cx="2413900" cy="301736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/>
          <p:nvPr/>
        </p:nvSpPr>
        <p:spPr>
          <a:xfrm>
            <a:off x="4616426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Conjunto de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items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backlog elegidos para trabajar</a:t>
            </a:r>
          </a:p>
        </p:txBody>
      </p:sp>
      <p:sp>
        <p:nvSpPr>
          <p:cNvPr id="348" name="Google Shape;348;p27"/>
          <p:cNvSpPr/>
          <p:nvPr/>
        </p:nvSpPr>
        <p:spPr>
          <a:xfrm>
            <a:off x="8105464" y="1827767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Contribuyen al objetivo del sprint</a:t>
            </a:r>
          </a:p>
        </p:txBody>
      </p:sp>
      <p:sp>
        <p:nvSpPr>
          <p:cNvPr id="349" name="Google Shape;349;p27"/>
          <p:cNvSpPr/>
          <p:nvPr/>
        </p:nvSpPr>
        <p:spPr>
          <a:xfrm>
            <a:off x="4616426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 visible y real del trabajo que se realiza</a:t>
            </a:r>
          </a:p>
        </p:txBody>
      </p:sp>
      <p:sp>
        <p:nvSpPr>
          <p:cNvPr id="350" name="Google Shape;350;p27"/>
          <p:cNvSpPr/>
          <p:nvPr/>
        </p:nvSpPr>
        <p:spPr>
          <a:xfrm>
            <a:off x="8234468" y="3914011"/>
            <a:ext cx="2704000" cy="1204000"/>
          </a:xfrm>
          <a:prstGeom prst="snip1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 es el responsable de completar trabajo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Backlog - Monitoreando el progreso</a:t>
            </a:r>
            <a:endParaRPr/>
          </a:p>
        </p:txBody>
      </p:sp>
      <p:pic>
        <p:nvPicPr>
          <p:cNvPr id="356" name="Google Shape;3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368" y="1473000"/>
            <a:ext cx="5381369" cy="2199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5832" y="3876134"/>
            <a:ext cx="7341435" cy="237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951899-B99C-47AB-9C7C-16264D7A1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4D217E-92A1-48B2-B6BF-8B6A35AF9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9582FD9-95AB-4339-8A07-BAD420BE1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6778DC79-DE09-4F89-81B1-275C542D7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AEC370A-1F34-4D8E-B065-81F6F568A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816EDF3-D9EE-488C-AFDC-022381513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E8330BD4-97D9-4D24-815A-0E557B04F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A8EDE67-BAC0-478C-99D9-BBC5AD53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3DFB3F3-2523-4F1F-BC2B-B97C172F2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E5660E4-7443-4FCC-AD43-9D1AE972B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4EDF9C36-B365-4426-85B9-82E0DE187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2A25D1-DC2D-4A49-BB83-71BB4A09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Mi </a:t>
            </a:r>
            <a:r>
              <a:rPr lang="es-SV" sz="3600" dirty="0"/>
              <a:t>perfil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C957A-577F-4006-953A-A78656CDF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9563" y="2160589"/>
            <a:ext cx="45307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 dirty="0"/>
              <a:t>Ronald Castellon</a:t>
            </a:r>
          </a:p>
          <a:p>
            <a:pPr>
              <a:buFont typeface="Wingdings 3" charset="2"/>
              <a:buChar char=""/>
            </a:pPr>
            <a:endParaRPr lang="en-US" sz="1600" dirty="0"/>
          </a:p>
          <a:p>
            <a:pPr>
              <a:buFont typeface="Wingdings 3" charset="2"/>
              <a:buChar char=""/>
            </a:pPr>
            <a:r>
              <a:rPr lang="es-SV" sz="1600" dirty="0"/>
              <a:t>Inicie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s-SV" sz="1600" dirty="0"/>
              <a:t>programador</a:t>
            </a:r>
            <a:r>
              <a:rPr lang="en-US" sz="1600" dirty="0"/>
              <a:t> Java</a:t>
            </a:r>
          </a:p>
          <a:p>
            <a:pPr>
              <a:buFont typeface="Wingdings 3" charset="2"/>
              <a:buChar char=""/>
            </a:pPr>
            <a:r>
              <a:rPr lang="en-US" sz="1600" dirty="0"/>
              <a:t>5+ </a:t>
            </a:r>
            <a:r>
              <a:rPr lang="en-US" sz="1600" dirty="0" err="1"/>
              <a:t>años</a:t>
            </a:r>
            <a:r>
              <a:rPr lang="en-US" sz="1600" dirty="0"/>
              <a:t> de </a:t>
            </a:r>
            <a:r>
              <a:rPr lang="en-US" sz="1600" dirty="0" err="1"/>
              <a:t>experiencia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</a:t>
            </a:r>
            <a:r>
              <a:rPr lang="en-US" sz="1600" dirty="0" err="1"/>
              <a:t>desarrollador</a:t>
            </a:r>
            <a:endParaRPr lang="es-SV" sz="1600" dirty="0"/>
          </a:p>
          <a:p>
            <a:pPr>
              <a:buFont typeface="Wingdings 3" charset="2"/>
              <a:buChar char=""/>
            </a:pPr>
            <a:r>
              <a:rPr lang="en-US" sz="1600" dirty="0"/>
              <a:t>2 </a:t>
            </a:r>
            <a:r>
              <a:rPr lang="es-SV" sz="1600" dirty="0"/>
              <a:t>años</a:t>
            </a:r>
            <a:r>
              <a:rPr lang="en-US" sz="1600" dirty="0"/>
              <a:t> </a:t>
            </a:r>
            <a:r>
              <a:rPr lang="es-SV" sz="1600" dirty="0"/>
              <a:t>como</a:t>
            </a:r>
            <a:r>
              <a:rPr lang="en-US" sz="1600" dirty="0"/>
              <a:t> Scrum Master</a:t>
            </a:r>
          </a:p>
          <a:p>
            <a:pPr>
              <a:buFont typeface="Wingdings 3" charset="2"/>
              <a:buChar char=""/>
            </a:pPr>
            <a:r>
              <a:rPr lang="en-US" sz="1600" dirty="0" err="1"/>
              <a:t>Certificado</a:t>
            </a:r>
            <a:r>
              <a:rPr lang="en-US" sz="1600" dirty="0"/>
              <a:t> Scrum Master por Scrum Alliance</a:t>
            </a:r>
          </a:p>
          <a:p>
            <a:pP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6" name="Picture Placeholder 5" descr="A person wearing a black shirt&#10;&#10;Description automatically generated">
            <a:extLst>
              <a:ext uri="{FF2B5EF4-FFF2-40B4-BE49-F238E27FC236}">
                <a16:creationId xmlns:a16="http://schemas.microsoft.com/office/drawing/2014/main" id="{F72BF9B9-2248-41EE-B567-129611660A8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2245" r="25244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827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>
            <a:spLocks noGrp="1"/>
          </p:cNvSpPr>
          <p:nvPr>
            <p:ph type="title"/>
          </p:nvPr>
        </p:nvSpPr>
        <p:spPr>
          <a:xfrm>
            <a:off x="415600" y="289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Entregable</a:t>
            </a:r>
            <a:endParaRPr/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3" y="2056200"/>
            <a:ext cx="3956400" cy="2745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/>
          <p:nvPr/>
        </p:nvSpPr>
        <p:spPr>
          <a:xfrm>
            <a:off x="5102015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Suma de PBI terminados durante un sprint</a:t>
            </a:r>
          </a:p>
        </p:txBody>
      </p:sp>
      <p:sp>
        <p:nvSpPr>
          <p:cNvPr id="365" name="Google Shape;365;p29"/>
          <p:cNvSpPr/>
          <p:nvPr/>
        </p:nvSpPr>
        <p:spPr>
          <a:xfrm>
            <a:off x="8478598" y="1918549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 cumplir la definición de terminado</a:t>
            </a:r>
          </a:p>
        </p:txBody>
      </p:sp>
      <p:sp>
        <p:nvSpPr>
          <p:cNvPr id="366" name="Google Shape;366;p29"/>
          <p:cNvSpPr/>
          <p:nvPr/>
        </p:nvSpPr>
        <p:spPr>
          <a:xfrm>
            <a:off x="5102015" y="3911101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SV" sz="18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decide cuándo lanzar el entregable</a:t>
            </a:r>
          </a:p>
        </p:txBody>
      </p:sp>
      <p:sp>
        <p:nvSpPr>
          <p:cNvPr id="367" name="Google Shape;367;p29"/>
          <p:cNvSpPr/>
          <p:nvPr/>
        </p:nvSpPr>
        <p:spPr>
          <a:xfrm>
            <a:off x="8478598" y="3941834"/>
            <a:ext cx="2704000" cy="12040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s-SV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entregable es un paso mas a la visión del producto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923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Definición de Terminado</a:t>
            </a:r>
            <a:endParaRPr/>
          </a:p>
        </p:txBody>
      </p:sp>
      <p:sp>
        <p:nvSpPr>
          <p:cNvPr id="373" name="Google Shape;373;p30"/>
          <p:cNvSpPr txBox="1"/>
          <p:nvPr/>
        </p:nvSpPr>
        <p:spPr>
          <a:xfrm>
            <a:off x="815097" y="1622415"/>
            <a:ext cx="10555200" cy="4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2"/>
              </a:buClr>
              <a:buSzPts val="12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Definición creada por el equipo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 claridad de lo necesario para considerar algo como terminado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Esta definición puede cambiar a medida el equipo madura para dar entregables de mayor calidad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Puede crearse una definición estándar para toda una organización que tengan varios equipos SCRUM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indent="-228594">
              <a:lnSpc>
                <a:spcPct val="115000"/>
              </a:lnSpc>
              <a:spcBef>
                <a:spcPts val="2133"/>
              </a:spcBef>
              <a:buClr>
                <a:schemeClr val="dk2"/>
              </a:buClr>
              <a:buSzPts val="12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Criterios de aceptación: enfocado en un PBI y lo que debe cumplir para ser aceptada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</a:pP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roup 129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4" name="Rectangle 141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5" name="Group 143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8" name="Google Shape;378;p31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Eventos</a:t>
            </a:r>
          </a:p>
        </p:txBody>
      </p:sp>
      <p:sp>
        <p:nvSpPr>
          <p:cNvPr id="386" name="Rectangle 154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7" name="Google Shape;379;p31">
            <a:extLst>
              <a:ext uri="{FF2B5EF4-FFF2-40B4-BE49-F238E27FC236}">
                <a16:creationId xmlns:a16="http://schemas.microsoft.com/office/drawing/2014/main" id="{35AF1306-BA5D-4D1C-B20C-5B57063855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3759399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xfrm>
            <a:off x="395067" y="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Eventos de Scrum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7534" y="977600"/>
            <a:ext cx="7106535" cy="49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/>
        </p:nvSpPr>
        <p:spPr>
          <a:xfrm>
            <a:off x="221200" y="6098400"/>
            <a:ext cx="11970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https://34slpa7u66f159hfp1fhl9aur1-wpengine.netdna-ssl.com/wp-content/uploads/2017/06/timeboxing-scrum-events.png</a:t>
            </a:r>
            <a:endParaRPr sz="1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"/>
          <p:cNvSpPr txBox="1">
            <a:spLocks noGrp="1"/>
          </p:cNvSpPr>
          <p:nvPr>
            <p:ph type="title"/>
          </p:nvPr>
        </p:nvSpPr>
        <p:spPr>
          <a:xfrm>
            <a:off x="4224000" y="3420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</a:t>
            </a:r>
            <a:endParaRPr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267" y="1842701"/>
            <a:ext cx="3149600" cy="33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/>
          <p:nvPr/>
        </p:nvSpPr>
        <p:spPr>
          <a:xfrm>
            <a:off x="517767" y="1731000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Sesion de en donde se define el objetivo de Sprint y los items del backlog que se trabajan y contribuyen al objetivo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3"/>
          <p:cNvSpPr/>
          <p:nvPr/>
        </p:nvSpPr>
        <p:spPr>
          <a:xfrm>
            <a:off x="517767" y="4161667"/>
            <a:ext cx="3312400" cy="16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8 hrs para Sprints de un mes (2 x semana)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7579967" y="17926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PO: Establecer prioridades + objetivo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Equipo: Decide cómo realizar el trabajo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SCRUM Master: Guia la sesión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/>
          <p:nvPr/>
        </p:nvSpPr>
        <p:spPr>
          <a:xfrm>
            <a:off x="7675733" y="4223267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Antes de iniciar un Sprint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3223600" y="101833"/>
            <a:ext cx="5744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Planning - Resultado</a:t>
            </a:r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01" y="1011934"/>
            <a:ext cx="1508167" cy="1611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7301" y="1109434"/>
            <a:ext cx="9006401" cy="5545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"/>
          <p:cNvSpPr txBox="1">
            <a:spLocks noGrp="1"/>
          </p:cNvSpPr>
          <p:nvPr>
            <p:ph type="title"/>
          </p:nvPr>
        </p:nvSpPr>
        <p:spPr>
          <a:xfrm>
            <a:off x="3968333" y="386567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Daily Scrum</a:t>
            </a:r>
            <a:endParaRPr/>
          </a:p>
        </p:txBody>
      </p:sp>
      <p:sp>
        <p:nvSpPr>
          <p:cNvPr id="409" name="Google Shape;409;p35"/>
          <p:cNvSpPr txBox="1">
            <a:spLocks noGrp="1"/>
          </p:cNvSpPr>
          <p:nvPr>
            <p:ph type="body" idx="1"/>
          </p:nvPr>
        </p:nvSpPr>
        <p:spPr>
          <a:xfrm>
            <a:off x="1396333" y="4825333"/>
            <a:ext cx="9032000" cy="148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r>
              <a:rPr lang="en"/>
              <a:t>Reunión diaria de 15 minutos en donde el equipo habla sobre su progreso y sus impedimentos con el fin de dar transparencia y resolver problemas lo más pronto posible. Se planea el trabajo para el dia y se evalúa el progreso con respecto al objetivo del Sprint.</a:t>
            </a:r>
            <a:endParaRPr/>
          </a:p>
        </p:txBody>
      </p:sp>
      <p:pic>
        <p:nvPicPr>
          <p:cNvPr id="410" name="Google Shape;41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634" y="1550667"/>
            <a:ext cx="2679700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8100" y="1550667"/>
            <a:ext cx="3961768" cy="2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title"/>
          </p:nvPr>
        </p:nvSpPr>
        <p:spPr>
          <a:xfrm>
            <a:off x="415600" y="309600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Review</a:t>
            </a:r>
            <a:endParaRPr/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7401" y="2049467"/>
            <a:ext cx="2806700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de revisión para inspeccionar el Incremento y adaptar la lista de producto de ser necesario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4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Equipo Scrum e interesados claves invitados por el PO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Al final de cada Sprint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50256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 Retrospective</a:t>
            </a:r>
            <a:endParaRPr/>
          </a:p>
        </p:txBody>
      </p:sp>
      <p:pic>
        <p:nvPicPr>
          <p:cNvPr id="427" name="Google Shape;42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500" y="1943100"/>
            <a:ext cx="39624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Reunión donde el Equipo Scrum puede evaluarse y crear un plan de mejora para siguiente sprint 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3 horas para sprint de un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7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7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Después del Sprint Review y antes del siguiente Sprint Planning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>
            <a:spLocks noGrp="1"/>
          </p:cNvSpPr>
          <p:nvPr>
            <p:ph type="title"/>
          </p:nvPr>
        </p:nvSpPr>
        <p:spPr>
          <a:xfrm>
            <a:off x="415600" y="206933"/>
            <a:ext cx="37440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Sprint</a:t>
            </a:r>
            <a:endParaRPr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634" y="1876867"/>
            <a:ext cx="2527300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8"/>
          <p:cNvSpPr/>
          <p:nvPr/>
        </p:nvSpPr>
        <p:spPr>
          <a:xfrm>
            <a:off x="6314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¿Cuánto dura?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Máximo 1 mes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5551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Bloque de tiempo durante el cual se crea el incremento del producto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7746300" y="1504100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¿Quiénes participan?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Todo el Equipo Scrum</a:t>
            </a:r>
            <a:endParaRPr sz="1867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7860000" y="3873933"/>
            <a:ext cx="3312400" cy="1574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¿Cuándo se realiza?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Cada Sprint comienza inmediatamente al finalizar el anterior</a:t>
            </a:r>
            <a:endParaRPr sz="1867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AB48B6-C4B2-46CC-92E0-72C2775F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s-SV" sz="5400" dirty="0"/>
              <a:t>Objetivo</a:t>
            </a:r>
            <a:r>
              <a:rPr lang="en-US" sz="5400" dirty="0"/>
              <a:t>: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CC704-9CBD-4F02-9541-25D3C6D9D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6625" y="2383220"/>
            <a:ext cx="4448742" cy="19629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SV" sz="2800" dirty="0">
                <a:solidFill>
                  <a:srgbClr val="FFFFFF"/>
                </a:solidFill>
              </a:rPr>
              <a:t>Conocer</a:t>
            </a:r>
            <a:r>
              <a:rPr lang="en-US" sz="2800" dirty="0">
                <a:solidFill>
                  <a:srgbClr val="FFFFFF"/>
                </a:solidFill>
              </a:rPr>
              <a:t> las bases de Git para </a:t>
            </a:r>
            <a:r>
              <a:rPr lang="en-US" sz="2800" dirty="0" err="1">
                <a:solidFill>
                  <a:srgbClr val="FFFFFF"/>
                </a:solidFill>
              </a:rPr>
              <a:t>entender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como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funciona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11CA1B-842B-4235-B4C6-5337D366F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4" b="9119"/>
          <a:stretch/>
        </p:blipFill>
        <p:spPr>
          <a:xfrm>
            <a:off x="191835" y="1425773"/>
            <a:ext cx="1475463" cy="15637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EEB91A-E70E-4114-BC06-07A2B8AD44B7}"/>
              </a:ext>
            </a:extLst>
          </p:cNvPr>
          <p:cNvSpPr/>
          <p:nvPr/>
        </p:nvSpPr>
        <p:spPr>
          <a:xfrm>
            <a:off x="356226" y="959330"/>
            <a:ext cx="3480951" cy="5644117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60D7B-11F2-4ECE-9795-BD32405F83F4}"/>
              </a:ext>
            </a:extLst>
          </p:cNvPr>
          <p:cNvSpPr txBox="1"/>
          <p:nvPr/>
        </p:nvSpPr>
        <p:spPr>
          <a:xfrm>
            <a:off x="1709459" y="2027918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Master</a:t>
            </a:r>
            <a:endParaRPr lang="es-SV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F1D6E-FCD6-4925-A5E5-36DA14A7C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6" y="3541964"/>
            <a:ext cx="1475463" cy="1128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272310-9825-45D3-98DB-B13B2F33EDA4}"/>
              </a:ext>
            </a:extLst>
          </p:cNvPr>
          <p:cNvSpPr txBox="1"/>
          <p:nvPr/>
        </p:nvSpPr>
        <p:spPr>
          <a:xfrm>
            <a:off x="2299002" y="39790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Equipo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340670-F3F1-4BB2-BC6B-DFA0B0E9D5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572"/>
          <a:stretch/>
        </p:blipFill>
        <p:spPr>
          <a:xfrm>
            <a:off x="618074" y="5326442"/>
            <a:ext cx="1049224" cy="1248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57372-2772-476C-837E-6CEA6BCE3E1B}"/>
              </a:ext>
            </a:extLst>
          </p:cNvPr>
          <p:cNvSpPr txBox="1"/>
          <p:nvPr/>
        </p:nvSpPr>
        <p:spPr>
          <a:xfrm>
            <a:off x="1709459" y="5737460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Owner</a:t>
            </a:r>
            <a:endParaRPr lang="es-SV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595A3-9576-4534-B7E1-3EF4C0333EAC}"/>
              </a:ext>
            </a:extLst>
          </p:cNvPr>
          <p:cNvSpPr/>
          <p:nvPr/>
        </p:nvSpPr>
        <p:spPr>
          <a:xfrm>
            <a:off x="4224676" y="975537"/>
            <a:ext cx="7579829" cy="3234956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27730A40-0C37-410D-B8D3-DF51F77B10CF}"/>
              </a:ext>
            </a:extLst>
          </p:cNvPr>
          <p:cNvSpPr/>
          <p:nvPr/>
        </p:nvSpPr>
        <p:spPr>
          <a:xfrm rot="10800000">
            <a:off x="7896121" y="1709183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6" name="Arrow: Curved Right 25">
            <a:extLst>
              <a:ext uri="{FF2B5EF4-FFF2-40B4-BE49-F238E27FC236}">
                <a16:creationId xmlns:a16="http://schemas.microsoft.com/office/drawing/2014/main" id="{8C3A6BEE-B90E-4B25-B5D9-882DB2740F93}"/>
              </a:ext>
            </a:extLst>
          </p:cNvPr>
          <p:cNvSpPr/>
          <p:nvPr/>
        </p:nvSpPr>
        <p:spPr>
          <a:xfrm>
            <a:off x="6877762" y="1755637"/>
            <a:ext cx="836428" cy="145826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5C2A7110-A273-495A-B9B2-C9FC647BED5D}"/>
              </a:ext>
            </a:extLst>
          </p:cNvPr>
          <p:cNvSpPr/>
          <p:nvPr/>
        </p:nvSpPr>
        <p:spPr>
          <a:xfrm rot="10800000">
            <a:off x="9938162" y="1425773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E930E116-39BD-4B83-9E21-A94266D95F6B}"/>
              </a:ext>
            </a:extLst>
          </p:cNvPr>
          <p:cNvSpPr/>
          <p:nvPr/>
        </p:nvSpPr>
        <p:spPr>
          <a:xfrm>
            <a:off x="9320289" y="1493384"/>
            <a:ext cx="460751" cy="582432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AD011D-A94C-48FB-B6D2-BC6743FB8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132" y="1176618"/>
            <a:ext cx="1477777" cy="11270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59108D-B0B8-4EFF-A0B6-1C3FC9314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471" y="2745348"/>
            <a:ext cx="1473096" cy="108354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BCEBBE6-416A-473A-9F6F-9A5A9D0A47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582"/>
          <a:stretch/>
        </p:blipFill>
        <p:spPr>
          <a:xfrm>
            <a:off x="9342447" y="2745348"/>
            <a:ext cx="824347" cy="10835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7C3F67-D85A-4C62-BC31-46D1733185F6}"/>
              </a:ext>
            </a:extLst>
          </p:cNvPr>
          <p:cNvSpPr txBox="1"/>
          <p:nvPr/>
        </p:nvSpPr>
        <p:spPr>
          <a:xfrm>
            <a:off x="4916235" y="2239932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Planning</a:t>
            </a:r>
            <a:endParaRPr lang="es-SV" sz="2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04AAA1-63AC-449D-95F9-6DA9ABBFB90C}"/>
              </a:ext>
            </a:extLst>
          </p:cNvPr>
          <p:cNvSpPr txBox="1"/>
          <p:nvPr/>
        </p:nvSpPr>
        <p:spPr>
          <a:xfrm>
            <a:off x="4642887" y="3697306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Retrospective</a:t>
            </a:r>
            <a:endParaRPr lang="es-SV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BE5C88-EC7F-40D9-9593-C6C25C97A8F6}"/>
              </a:ext>
            </a:extLst>
          </p:cNvPr>
          <p:cNvSpPr txBox="1"/>
          <p:nvPr/>
        </p:nvSpPr>
        <p:spPr>
          <a:xfrm>
            <a:off x="9509778" y="2048074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Daily</a:t>
            </a:r>
            <a:endParaRPr lang="es-SV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A23006-C87A-46D2-BE76-C3A953E70534}"/>
              </a:ext>
            </a:extLst>
          </p:cNvPr>
          <p:cNvSpPr txBox="1"/>
          <p:nvPr/>
        </p:nvSpPr>
        <p:spPr>
          <a:xfrm>
            <a:off x="7281769" y="321390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</a:t>
            </a:r>
            <a:endParaRPr lang="es-SV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0BC589-5221-4CA9-B2EB-E36EBA89E4D1}"/>
              </a:ext>
            </a:extLst>
          </p:cNvPr>
          <p:cNvSpPr txBox="1"/>
          <p:nvPr/>
        </p:nvSpPr>
        <p:spPr>
          <a:xfrm>
            <a:off x="9342447" y="3694425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Review</a:t>
            </a:r>
            <a:endParaRPr lang="es-SV" sz="2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82A0526-BFB5-45C1-81F4-B4D90E233FD8}"/>
              </a:ext>
            </a:extLst>
          </p:cNvPr>
          <p:cNvSpPr/>
          <p:nvPr/>
        </p:nvSpPr>
        <p:spPr>
          <a:xfrm>
            <a:off x="4224675" y="4470149"/>
            <a:ext cx="7579828" cy="2168183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sz="2400" dirty="0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0064DF86-4C5C-4FFE-B529-4A610CE75E38}"/>
              </a:ext>
            </a:extLst>
          </p:cNvPr>
          <p:cNvGraphicFramePr/>
          <p:nvPr/>
        </p:nvGraphicFramePr>
        <p:xfrm>
          <a:off x="4681131" y="4886490"/>
          <a:ext cx="1400884" cy="879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0718640E-1B60-4875-B633-0A7733A30772}"/>
              </a:ext>
            </a:extLst>
          </p:cNvPr>
          <p:cNvGraphicFramePr/>
          <p:nvPr/>
        </p:nvGraphicFramePr>
        <p:xfrm>
          <a:off x="6541296" y="4888608"/>
          <a:ext cx="2282457" cy="919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48" name="Diagram 47">
            <a:extLst>
              <a:ext uri="{FF2B5EF4-FFF2-40B4-BE49-F238E27FC236}">
                <a16:creationId xmlns:a16="http://schemas.microsoft.com/office/drawing/2014/main" id="{AECB5EAA-461D-458F-87EF-66AE7B45379D}"/>
              </a:ext>
            </a:extLst>
          </p:cNvPr>
          <p:cNvGraphicFramePr/>
          <p:nvPr/>
        </p:nvGraphicFramePr>
        <p:xfrm>
          <a:off x="9556891" y="4728340"/>
          <a:ext cx="1694719" cy="1151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0C63D0CD-2717-4707-AD87-1B650260551F}"/>
              </a:ext>
            </a:extLst>
          </p:cNvPr>
          <p:cNvSpPr txBox="1"/>
          <p:nvPr/>
        </p:nvSpPr>
        <p:spPr>
          <a:xfrm>
            <a:off x="4311771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Product Backlog</a:t>
            </a:r>
            <a:endParaRPr lang="es-SV" sz="2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CB28D9-3ACB-4F80-9BB9-DE54E88CAE25}"/>
              </a:ext>
            </a:extLst>
          </p:cNvPr>
          <p:cNvSpPr txBox="1"/>
          <p:nvPr/>
        </p:nvSpPr>
        <p:spPr>
          <a:xfrm>
            <a:off x="7130549" y="5920173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Sprint Backlog</a:t>
            </a:r>
            <a:endParaRPr lang="es-SV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FBB18FD-B8AA-4FC7-A677-036BCDDE5DA0}"/>
              </a:ext>
            </a:extLst>
          </p:cNvPr>
          <p:cNvSpPr txBox="1"/>
          <p:nvPr/>
        </p:nvSpPr>
        <p:spPr>
          <a:xfrm>
            <a:off x="9626010" y="5889301"/>
            <a:ext cx="2565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dirty="0"/>
              <a:t>Entregable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E19996-DFF7-43A0-ABC5-BFA60EF7F3EF}"/>
              </a:ext>
            </a:extLst>
          </p:cNvPr>
          <p:cNvSpPr txBox="1"/>
          <p:nvPr/>
        </p:nvSpPr>
        <p:spPr>
          <a:xfrm>
            <a:off x="1633468" y="1040062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Roles</a:t>
            </a:r>
            <a:endParaRPr lang="es-SV" sz="24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7ABE20-7786-4ADE-B256-37C38F9D3A34}"/>
              </a:ext>
            </a:extLst>
          </p:cNvPr>
          <p:cNvSpPr txBox="1"/>
          <p:nvPr/>
        </p:nvSpPr>
        <p:spPr>
          <a:xfrm>
            <a:off x="4618731" y="232397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Scrum 3-5-3</a:t>
            </a:r>
            <a:endParaRPr lang="es-SV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C85AA-0D7E-4054-9DD7-2E9160FD41F4}"/>
              </a:ext>
            </a:extLst>
          </p:cNvPr>
          <p:cNvSpPr txBox="1"/>
          <p:nvPr/>
        </p:nvSpPr>
        <p:spPr>
          <a:xfrm>
            <a:off x="7139641" y="1016308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Eventos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D32A6E-AE51-4AA2-B275-D91E887AC9C7}"/>
              </a:ext>
            </a:extLst>
          </p:cNvPr>
          <p:cNvSpPr txBox="1"/>
          <p:nvPr/>
        </p:nvSpPr>
        <p:spPr>
          <a:xfrm>
            <a:off x="7139641" y="4424825"/>
            <a:ext cx="2091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2400" u="sng" dirty="0"/>
              <a:t>Artefactos</a:t>
            </a:r>
          </a:p>
        </p:txBody>
      </p:sp>
    </p:spTree>
    <p:extLst>
      <p:ext uri="{BB962C8B-B14F-4D97-AF65-F5344CB8AC3E}">
        <p14:creationId xmlns:p14="http://schemas.microsoft.com/office/powerpoint/2010/main" val="239556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</a:t>
            </a:r>
            <a:r>
              <a:rPr lang="es-SV" dirty="0"/>
              <a:t>crum Master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44804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n-US" dirty="0"/>
              <a:t>Debe </a:t>
            </a:r>
            <a:r>
              <a:rPr lang="es-SV" dirty="0"/>
              <a:t>tener</a:t>
            </a:r>
            <a:r>
              <a:rPr lang="en-US" dirty="0"/>
              <a:t> mayor </a:t>
            </a:r>
            <a:r>
              <a:rPr lang="es-SV" dirty="0"/>
              <a:t>conocimiento</a:t>
            </a:r>
            <a:r>
              <a:rPr lang="en-US" dirty="0"/>
              <a:t> </a:t>
            </a:r>
            <a:r>
              <a:rPr lang="es-SV" dirty="0"/>
              <a:t>sobre</a:t>
            </a:r>
            <a:r>
              <a:rPr lang="en-US" dirty="0"/>
              <a:t> SCRUM</a:t>
            </a:r>
          </a:p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s-SV" dirty="0"/>
              <a:t>Guiar</a:t>
            </a:r>
            <a:r>
              <a:rPr lang="en-US" dirty="0"/>
              <a:t> y </a:t>
            </a:r>
            <a:r>
              <a:rPr lang="es-SV" dirty="0"/>
              <a:t>facilitar</a:t>
            </a:r>
            <a:r>
              <a:rPr lang="en-US" dirty="0"/>
              <a:t> </a:t>
            </a:r>
            <a:r>
              <a:rPr lang="es-SV" dirty="0"/>
              <a:t>elementos</a:t>
            </a:r>
            <a:r>
              <a:rPr lang="en-US" dirty="0"/>
              <a:t> de SCRUM</a:t>
            </a:r>
          </a:p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n-US" dirty="0"/>
              <a:t>Ser </a:t>
            </a:r>
            <a:r>
              <a:rPr lang="es-SV" dirty="0"/>
              <a:t>servicial</a:t>
            </a:r>
          </a:p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n-US" dirty="0"/>
              <a:t>No es el “Jefe del </a:t>
            </a:r>
            <a:r>
              <a:rPr lang="es-SV" dirty="0"/>
              <a:t>equipo</a:t>
            </a:r>
            <a:r>
              <a:rPr lang="en-US" dirty="0"/>
              <a:t>” </a:t>
            </a:r>
          </a:p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s-SV" dirty="0"/>
              <a:t>Que todo el proceso sea visible para todo el equipo</a:t>
            </a:r>
          </a:p>
          <a:p>
            <a:pPr marL="228594" indent="-228594">
              <a:spcAft>
                <a:spcPts val="2133"/>
              </a:spcAft>
              <a:buFontTx/>
              <a:buChar char="-"/>
            </a:pPr>
            <a:r>
              <a:rPr lang="es-SV" dirty="0"/>
              <a:t>Bloquea interferencias externas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AFA-954B-4022-B917-CACCB3C57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52800"/>
            <a:ext cx="4841359" cy="36310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15600" y="2622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</a:t>
            </a:r>
            <a:r>
              <a:rPr lang="es-SV" dirty="0" err="1"/>
              <a:t>crum</a:t>
            </a:r>
            <a:r>
              <a:rPr lang="es-SV" dirty="0"/>
              <a:t> Master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body" idx="1"/>
          </p:nvPr>
        </p:nvSpPr>
        <p:spPr>
          <a:xfrm>
            <a:off x="415600" y="4058162"/>
            <a:ext cx="10429609" cy="25376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Debe tener mayor conocimiento sobre SCRUM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Guiar y facilitar elementos de SCRUM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Ser Servicial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No es el “Jefe del equipo” </a:t>
            </a:r>
          </a:p>
          <a:p>
            <a:pPr marL="228594" indent="-228594" algn="ctr">
              <a:spcAft>
                <a:spcPts val="2133"/>
              </a:spcAft>
              <a:buFontTx/>
              <a:buChar char="-"/>
            </a:pPr>
            <a:r>
              <a:rPr lang="es-SV" dirty="0"/>
              <a:t>Que todo el proceso sea visible para todo el equipo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AFA-954B-4022-B917-CACCB3C57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" t="17502" r="6631" b="19069"/>
          <a:stretch/>
        </p:blipFill>
        <p:spPr>
          <a:xfrm>
            <a:off x="2854275" y="1269801"/>
            <a:ext cx="5970916" cy="253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5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ED95D-B35C-478B-BCA7-C6F702A8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6" t="17010" r="19346" b="7056"/>
          <a:stretch/>
        </p:blipFill>
        <p:spPr>
          <a:xfrm>
            <a:off x="618977" y="422030"/>
            <a:ext cx="8607490" cy="55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3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27E52-F094-424E-8D63-83B8DE53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Gracias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02447-4DCC-4C2C-BA9F-6A43C146C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6386" y="3962088"/>
            <a:ext cx="6203795" cy="118610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5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47CDE17-06F4-4FCE-8BFE-AD89EACB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A64534B-C7D9-476B-876D-0A9259D50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27E124-CDC8-4D04-848D-E43E18F42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23">
              <a:extLst>
                <a:ext uri="{FF2B5EF4-FFF2-40B4-BE49-F238E27FC236}">
                  <a16:creationId xmlns:a16="http://schemas.microsoft.com/office/drawing/2014/main" id="{A768FF94-39B1-44FB-9670-D6F5007FB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0" name="Rectangle 25">
              <a:extLst>
                <a:ext uri="{FF2B5EF4-FFF2-40B4-BE49-F238E27FC236}">
                  <a16:creationId xmlns:a16="http://schemas.microsoft.com/office/drawing/2014/main" id="{FCE6337A-0F72-4D0B-81DA-748DC80AB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2972CF86-A510-4E29-8CED-C0612D080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Rectangle 27">
              <a:extLst>
                <a:ext uri="{FF2B5EF4-FFF2-40B4-BE49-F238E27FC236}">
                  <a16:creationId xmlns:a16="http://schemas.microsoft.com/office/drawing/2014/main" id="{51B0A8D9-B28B-4CE3-8AB6-6633ADD99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28">
              <a:extLst>
                <a:ext uri="{FF2B5EF4-FFF2-40B4-BE49-F238E27FC236}">
                  <a16:creationId xmlns:a16="http://schemas.microsoft.com/office/drawing/2014/main" id="{525DA9CC-B1B1-4F33-9ED2-89012EA5B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Rectangle 29">
              <a:extLst>
                <a:ext uri="{FF2B5EF4-FFF2-40B4-BE49-F238E27FC236}">
                  <a16:creationId xmlns:a16="http://schemas.microsoft.com/office/drawing/2014/main" id="{6AE546F2-92C0-4C9C-BF28-052A7D0A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111385C-91E7-44E8-AAE5-019E48D76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6" name="Isosceles Triangle 125">
              <a:extLst>
                <a:ext uri="{FF2B5EF4-FFF2-40B4-BE49-F238E27FC236}">
                  <a16:creationId xmlns:a16="http://schemas.microsoft.com/office/drawing/2014/main" id="{54455A30-C651-4002-BE70-2A0F05BA3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8" name="Google Shape;108;p23"/>
          <p:cNvSpPr txBox="1"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Roles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1" name="Google Shape;109;p23">
            <a:extLst>
              <a:ext uri="{FF2B5EF4-FFF2-40B4-BE49-F238E27FC236}">
                <a16:creationId xmlns:a16="http://schemas.microsoft.com/office/drawing/2014/main" id="{0DD0190B-A961-44CE-BCC1-BDCB19FA2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223706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74799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879</Words>
  <Application>Microsoft Office PowerPoint</Application>
  <PresentationFormat>Widescreen</PresentationFormat>
  <Paragraphs>178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Wingdings 3</vt:lpstr>
      <vt:lpstr>Facet</vt:lpstr>
      <vt:lpstr>Git: Fundamentos para un sobrevivir</vt:lpstr>
      <vt:lpstr>Mi perfil</vt:lpstr>
      <vt:lpstr>Objetivo:</vt:lpstr>
      <vt:lpstr>PowerPoint Presentation</vt:lpstr>
      <vt:lpstr>Scrum Master</vt:lpstr>
      <vt:lpstr>Scrum Master</vt:lpstr>
      <vt:lpstr>PowerPoint Presentation</vt:lpstr>
      <vt:lpstr>Gracias</vt:lpstr>
      <vt:lpstr>Roles</vt:lpstr>
      <vt:lpstr>Scrum Master – Al servicio de todos</vt:lpstr>
      <vt:lpstr>Equipo</vt:lpstr>
      <vt:lpstr>Equipo – El motor SCRUM</vt:lpstr>
      <vt:lpstr>Product Owner</vt:lpstr>
      <vt:lpstr>Product Owner – El guía en el camino</vt:lpstr>
      <vt:lpstr>Artefactos</vt:lpstr>
      <vt:lpstr>Artefactos de Scrum</vt:lpstr>
      <vt:lpstr>PowerPoint Presentation</vt:lpstr>
      <vt:lpstr>PowerPoint Presentation</vt:lpstr>
      <vt:lpstr>Sprint Backlog - Monitoreando el progreso</vt:lpstr>
      <vt:lpstr>Entregable</vt:lpstr>
      <vt:lpstr>Definición de Terminado</vt:lpstr>
      <vt:lpstr>Eventos</vt:lpstr>
      <vt:lpstr>Eventos de Scrum</vt:lpstr>
      <vt:lpstr>Sprint Planning</vt:lpstr>
      <vt:lpstr>Sprint Planning - Resultado</vt:lpstr>
      <vt:lpstr>Daily Scrum</vt:lpstr>
      <vt:lpstr>Sprint Review</vt:lpstr>
      <vt:lpstr>Sprint Retrospective</vt:lpstr>
      <vt:lpstr>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Valores Scrum: Fundamentos para un Scrum Master</dc:title>
  <dc:creator>Ronald Castellon</dc:creator>
  <cp:lastModifiedBy>Ronald Castellon</cp:lastModifiedBy>
  <cp:revision>4</cp:revision>
  <dcterms:created xsi:type="dcterms:W3CDTF">2019-11-19T00:00:06Z</dcterms:created>
  <dcterms:modified xsi:type="dcterms:W3CDTF">2020-02-21T22:30:14Z</dcterms:modified>
</cp:coreProperties>
</file>